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690" r:id="rId2"/>
    <p:sldMasterId id="2147483660" r:id="rId3"/>
    <p:sldMasterId id="2147483752" r:id="rId4"/>
    <p:sldMasterId id="2147483769" r:id="rId5"/>
    <p:sldMasterId id="2147483778" r:id="rId6"/>
    <p:sldMasterId id="2147483790" r:id="rId7"/>
    <p:sldMasterId id="2147483816" r:id="rId8"/>
    <p:sldMasterId id="2147483828" r:id="rId9"/>
  </p:sldMasterIdLst>
  <p:notesMasterIdLst>
    <p:notesMasterId r:id="rId68"/>
  </p:notesMasterIdLst>
  <p:handoutMasterIdLst>
    <p:handoutMasterId r:id="rId69"/>
  </p:handoutMasterIdLst>
  <p:sldIdLst>
    <p:sldId id="393" r:id="rId10"/>
    <p:sldId id="401" r:id="rId11"/>
    <p:sldId id="369" r:id="rId12"/>
    <p:sldId id="402" r:id="rId13"/>
    <p:sldId id="410"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4" r:id="rId66"/>
    <p:sldId id="463" r:id="rId67"/>
  </p:sldIdLst>
  <p:sldSz cx="12192000" cy="6858000"/>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3F"/>
    <a:srgbClr val="FF0043"/>
    <a:srgbClr val="DBF4C0"/>
    <a:srgbClr val="B4C6E7"/>
    <a:srgbClr val="538135"/>
    <a:srgbClr val="7B7B7B"/>
    <a:srgbClr val="B0F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0" autoAdjust="0"/>
    <p:restoredTop sz="94706" autoAdjust="0"/>
  </p:normalViewPr>
  <p:slideViewPr>
    <p:cSldViewPr snapToGrid="0" showGuides="1">
      <p:cViewPr varScale="1">
        <p:scale>
          <a:sx n="65" d="100"/>
          <a:sy n="65" d="100"/>
        </p:scale>
        <p:origin x="900" y="48"/>
      </p:cViewPr>
      <p:guideLst/>
    </p:cSldViewPr>
  </p:slideViewPr>
  <p:notesTextViewPr>
    <p:cViewPr>
      <p:scale>
        <a:sx n="125" d="100"/>
        <a:sy n="125" d="100"/>
      </p:scale>
      <p:origin x="0" y="0"/>
    </p:cViewPr>
  </p:notesTextViewPr>
  <p:sorterViewPr>
    <p:cViewPr>
      <p:scale>
        <a:sx n="100" d="100"/>
        <a:sy n="100" d="100"/>
      </p:scale>
      <p:origin x="0" y="-1398"/>
    </p:cViewPr>
  </p:sorterViewPr>
  <p:notesViewPr>
    <p:cSldViewPr snapToGrid="0" showGuides="1">
      <p:cViewPr varScale="1">
        <p:scale>
          <a:sx n="82" d="100"/>
          <a:sy n="82" d="100"/>
        </p:scale>
        <p:origin x="37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0EE718-C2D3-408D-BA45-9D135874ADEC}"/>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90177F-BF03-4D4C-96B4-F65417CCEE60}"/>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EBE470F2-08B7-4A89-99CB-0B3BD57F26FB}" type="datetimeFigureOut">
              <a:rPr lang="en-US" smtClean="0"/>
              <a:t>6/11/23</a:t>
            </a:fld>
            <a:endParaRPr lang="en-US" dirty="0"/>
          </a:p>
        </p:txBody>
      </p:sp>
      <p:sp>
        <p:nvSpPr>
          <p:cNvPr id="4" name="Footer Placeholder 3">
            <a:extLst>
              <a:ext uri="{FF2B5EF4-FFF2-40B4-BE49-F238E27FC236}">
                <a16:creationId xmlns:a16="http://schemas.microsoft.com/office/drawing/2014/main" id="{0FA82D7A-55D0-41F0-B6B6-9ED751B062DE}"/>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4EBB73-D3E0-40D0-9942-C63DA3F257FB}"/>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B2A217E0-966F-4967-BAA0-BF372D7399E7}" type="slidenum">
              <a:rPr lang="en-US" smtClean="0"/>
              <a:t>‹#›</a:t>
            </a:fld>
            <a:endParaRPr lang="en-US" dirty="0"/>
          </a:p>
        </p:txBody>
      </p:sp>
    </p:spTree>
    <p:extLst>
      <p:ext uri="{BB962C8B-B14F-4D97-AF65-F5344CB8AC3E}">
        <p14:creationId xmlns:p14="http://schemas.microsoft.com/office/powerpoint/2010/main" val="112097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1B4FE251-0AE1-4B20-8860-EFEAD54111CA}" type="datetimeFigureOut">
              <a:rPr lang="en-US" smtClean="0"/>
              <a:t>6/11/23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4BBE3E6D-A054-43AE-9A90-6341D181F5BA}" type="slidenum">
              <a:rPr lang="en-US" smtClean="0"/>
              <a:t>‹#›</a:t>
            </a:fld>
            <a:endParaRPr lang="en-US" dirty="0"/>
          </a:p>
        </p:txBody>
      </p:sp>
    </p:spTree>
    <p:extLst>
      <p:ext uri="{BB962C8B-B14F-4D97-AF65-F5344CB8AC3E}">
        <p14:creationId xmlns:p14="http://schemas.microsoft.com/office/powerpoint/2010/main" val="357438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4299E-D4F6-3545-8DB5-86493D2C07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01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65794-7701-4F79-A988-AD5739A5E6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54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838F5-833F-48AF-B246-D57C9D0A3A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87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838F5-833F-48AF-B246-D57C9D0A3A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11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7.xml"/><Relationship Id="rId5" Type="http://schemas.openxmlformats.org/officeDocument/2006/relationships/image" Target="../media/image9.jpg"/><Relationship Id="rId4"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6CE82A-4F6E-4647-91E8-E5A2650DCF8A}"/>
              </a:ext>
            </a:extLst>
          </p:cNvPr>
          <p:cNvSpPr/>
          <p:nvPr userDrawn="1"/>
        </p:nvSpPr>
        <p:spPr>
          <a:xfrm>
            <a:off x="0" y="0"/>
            <a:ext cx="51768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5632450" y="425534"/>
            <a:ext cx="4730750" cy="1212766"/>
          </a:xfrm>
        </p:spPr>
        <p:txBody>
          <a:bodyPr lIns="0" tIns="0" rIns="0" bIns="0"/>
          <a:lstStyle/>
          <a:p>
            <a:r>
              <a:rPr lang="en-US" dirty="0"/>
              <a:t>Slide title, Arial 30 pt., bolded, blue,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5632449" y="1638300"/>
            <a:ext cx="4730752" cy="4914900"/>
          </a:xfrm>
        </p:spPr>
        <p:txBody>
          <a:bodyPr/>
          <a:lstStyle>
            <a:lvl1pPr>
              <a:defRPr/>
            </a:lvl1pPr>
            <a:lvl2pPr>
              <a:defRPr/>
            </a:lvl2pPr>
            <a:lvl3pPr>
              <a:defRPr/>
            </a:lvl3pPr>
            <a:lvl4pPr>
              <a:buClr>
                <a:schemeClr val="tx1"/>
              </a:buCl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13" name="TextBox 12">
            <a:extLst>
              <a:ext uri="{FF2B5EF4-FFF2-40B4-BE49-F238E27FC236}">
                <a16:creationId xmlns:a16="http://schemas.microsoft.com/office/drawing/2014/main" id="{305E8D41-33A4-472D-ACB6-8048462089F6}"/>
              </a:ext>
            </a:extLst>
          </p:cNvPr>
          <p:cNvSpPr txBox="1"/>
          <p:nvPr userDrawn="1"/>
        </p:nvSpPr>
        <p:spPr>
          <a:xfrm>
            <a:off x="-2071991" y="3147672"/>
            <a:ext cx="1949159" cy="1284967"/>
          </a:xfrm>
          <a:prstGeom prst="rect">
            <a:avLst/>
          </a:prstGeom>
          <a:noFill/>
        </p:spPr>
        <p:txBody>
          <a:bodyPr wrap="square" rtlCol="0">
            <a:spAutoFit/>
          </a:bodyPr>
          <a:lstStyle/>
          <a:p>
            <a:pPr algn="r">
              <a:spcAft>
                <a:spcPts val="300"/>
              </a:spcAft>
            </a:pPr>
            <a:r>
              <a:rPr lang="en-US" sz="1000" dirty="0"/>
              <a:t>Chart captions: </a:t>
            </a:r>
            <a:br>
              <a:rPr lang="en-US" sz="1000" dirty="0"/>
            </a:br>
            <a:r>
              <a:rPr lang="en-US" sz="1000" dirty="0"/>
              <a:t>Arial 13 pt., bolded  </a:t>
            </a:r>
            <a:r>
              <a:rPr lang="en-US" sz="1000" dirty="0">
                <a:sym typeface="Wingdings 3" panose="05040102010807070707" pitchFamily="18" charset="2"/>
              </a:rPr>
              <a:t></a:t>
            </a:r>
          </a:p>
          <a:p>
            <a:pPr algn="r">
              <a:spcAft>
                <a:spcPts val="300"/>
              </a:spcAft>
            </a:pPr>
            <a:r>
              <a:rPr lang="en-US" sz="1000" dirty="0"/>
              <a:t>Chart large numbers: Arial 44 pt. (size is flexible), bolded  </a:t>
            </a:r>
            <a:r>
              <a:rPr lang="en-US" sz="1000" dirty="0">
                <a:sym typeface="Wingdings 3" panose="05040102010807070707" pitchFamily="18" charset="2"/>
              </a:rPr>
              <a:t></a:t>
            </a:r>
          </a:p>
          <a:p>
            <a:pPr marL="0" marR="0" lvl="0" indent="0" algn="r" defTabSz="914400" rtl="0" eaLnBrk="1" fontAlgn="auto" latinLnBrk="0" hangingPunct="1">
              <a:lnSpc>
                <a:spcPct val="100000"/>
              </a:lnSpc>
              <a:spcBef>
                <a:spcPct val="0"/>
              </a:spcBef>
              <a:spcAft>
                <a:spcPts val="300"/>
              </a:spcAft>
              <a:buClrTx/>
              <a:buSzTx/>
              <a:buFontTx/>
              <a:buNone/>
              <a:defRPr/>
            </a:pPr>
            <a:r>
              <a:rPr lang="en-US" sz="1000" dirty="0"/>
              <a:t>Chart data labels: </a:t>
            </a:r>
            <a:br>
              <a:rPr lang="en-US" sz="1000" dirty="0"/>
            </a:br>
            <a:r>
              <a:rPr lang="en-US" sz="1000" dirty="0"/>
              <a:t>Arial 16 pt. Max., bolded  </a:t>
            </a:r>
            <a:r>
              <a:rPr lang="en-US" sz="1000" dirty="0">
                <a:sym typeface="Wingdings 3" panose="05040102010807070707" pitchFamily="18" charset="2"/>
              </a:rPr>
              <a:t></a:t>
            </a:r>
          </a:p>
          <a:p>
            <a:pPr algn="r">
              <a:spcAft>
                <a:spcPts val="300"/>
              </a:spcAft>
            </a:pPr>
            <a:endParaRPr lang="en-US" sz="1000" dirty="0"/>
          </a:p>
        </p:txBody>
      </p:sp>
      <p:sp>
        <p:nvSpPr>
          <p:cNvPr id="10" name="Content Placeholder 9"/>
          <p:cNvSpPr>
            <a:spLocks noGrp="1"/>
          </p:cNvSpPr>
          <p:nvPr>
            <p:ph sz="quarter" idx="16" hasCustomPrompt="1"/>
          </p:nvPr>
        </p:nvSpPr>
        <p:spPr>
          <a:xfrm>
            <a:off x="762000" y="1638300"/>
            <a:ext cx="4000500" cy="4914900"/>
          </a:xfrm>
        </p:spPr>
        <p:txBody>
          <a:bodyPr/>
          <a:lstStyle>
            <a:lvl1pPr>
              <a:defRPr baseline="0">
                <a:solidFill>
                  <a:schemeClr val="bg1"/>
                </a:solidFill>
              </a:defRPr>
            </a:lvl1pPr>
          </a:lstStyle>
          <a:p>
            <a:pPr lvl="0"/>
            <a:r>
              <a:rPr lang="en-US" dirty="0"/>
              <a:t>Callout text: Arial 18 pt., bolded, white; Large infographic number: Arial 135 pt., bolded, white; Charts: 1.5 pt. white outline; data </a:t>
            </a:r>
            <a:r>
              <a:rPr lang="en-US" dirty="0" err="1"/>
              <a:t>lables</a:t>
            </a:r>
            <a:r>
              <a:rPr lang="en-US" dirty="0"/>
              <a:t> are Arial 16 pt., bold, white text</a:t>
            </a:r>
          </a:p>
        </p:txBody>
      </p:sp>
      <p:sp>
        <p:nvSpPr>
          <p:cNvPr id="9"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Tree>
    <p:extLst>
      <p:ext uri="{BB962C8B-B14F-4D97-AF65-F5344CB8AC3E}">
        <p14:creationId xmlns:p14="http://schemas.microsoft.com/office/powerpoint/2010/main" val="4071449469"/>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bstones, Text Onl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2B820EF-D5F7-4F9A-89DA-89B8259778E4}"/>
              </a:ext>
            </a:extLst>
          </p:cNvPr>
          <p:cNvSpPr>
            <a:spLocks noGrp="1"/>
          </p:cNvSpPr>
          <p:nvPr>
            <p:ph type="pic" sz="quarter" idx="14" hasCustomPrompt="1"/>
          </p:nvPr>
        </p:nvSpPr>
        <p:spPr>
          <a:xfrm>
            <a:off x="460374" y="1713583"/>
            <a:ext cx="1371600" cy="457200"/>
          </a:xfrm>
          <a:noFill/>
        </p:spPr>
        <p:txBody>
          <a:bodyPr anchor="ctr" anchorCtr="0"/>
          <a:lstStyle>
            <a:lvl1pPr algn="ctr">
              <a:defRPr/>
            </a:lvl1pPr>
          </a:lstStyle>
          <a:p>
            <a:r>
              <a:rPr lang="en-US" dirty="0"/>
              <a:t>Logo here</a:t>
            </a:r>
          </a:p>
        </p:txBody>
      </p:sp>
      <p:sp>
        <p:nvSpPr>
          <p:cNvPr id="5" name="Slide Number Placeholder 4">
            <a:extLst>
              <a:ext uri="{FF2B5EF4-FFF2-40B4-BE49-F238E27FC236}">
                <a16:creationId xmlns:a16="http://schemas.microsoft.com/office/drawing/2014/main" id="{A83E0CB2-BA4C-4F5F-8942-311C75DDF1CB}"/>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Text Placeholder 8">
            <a:extLst>
              <a:ext uri="{FF2B5EF4-FFF2-40B4-BE49-F238E27FC236}">
                <a16:creationId xmlns:a16="http://schemas.microsoft.com/office/drawing/2014/main" id="{44FA0B77-22A5-4D31-974D-8D53EB391613}"/>
              </a:ext>
            </a:extLst>
          </p:cNvPr>
          <p:cNvSpPr>
            <a:spLocks noGrp="1"/>
          </p:cNvSpPr>
          <p:nvPr>
            <p:ph type="body" sz="quarter" idx="13" hasCustomPrompt="1"/>
          </p:nvPr>
        </p:nvSpPr>
        <p:spPr>
          <a:xfrm>
            <a:off x="455612"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 typeface="Arial" panose="020B0604020202020204" pitchFamily="34" charset="0"/>
              <a:buNone/>
              <a:defRPr sz="1000"/>
            </a:lvl3pPr>
            <a:lvl4pPr marL="174625" indent="-174625">
              <a:buClr>
                <a:schemeClr val="accent1"/>
              </a:buClr>
              <a:buFont typeface="Arial" panose="020B0604020202020204" pitchFamily="34" charset="0"/>
              <a:buChar char="─"/>
              <a:defRPr sz="1000" spc="0" baseline="0"/>
            </a:lvl4pPr>
            <a:lvl5pPr marL="406400" indent="-165100">
              <a:buFont typeface="Wingdings" panose="05000000000000000000" pitchFamily="2" charset="2"/>
              <a:buChar char="§"/>
              <a:defRPr sz="1000" spc="0" baseline="0"/>
            </a:lvl5pPr>
            <a:lvl6pPr marL="571500" indent="-163513">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p:txBody>
      </p:sp>
      <p:grpSp>
        <p:nvGrpSpPr>
          <p:cNvPr id="15" name="Group 14">
            <a:extLst>
              <a:ext uri="{FF2B5EF4-FFF2-40B4-BE49-F238E27FC236}">
                <a16:creationId xmlns:a16="http://schemas.microsoft.com/office/drawing/2014/main" id="{71596A5C-AC78-4370-9D59-07057D9A9225}"/>
              </a:ext>
            </a:extLst>
          </p:cNvPr>
          <p:cNvGrpSpPr/>
          <p:nvPr userDrawn="1"/>
        </p:nvGrpSpPr>
        <p:grpSpPr>
          <a:xfrm>
            <a:off x="455613" y="1638300"/>
            <a:ext cx="2138363" cy="594360"/>
            <a:chOff x="533400" y="1800225"/>
            <a:chExt cx="2259192" cy="714375"/>
          </a:xfrm>
        </p:grpSpPr>
        <p:cxnSp>
          <p:nvCxnSpPr>
            <p:cNvPr id="11" name="Straight Connector 10">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C781F3A6-FE2D-485C-AD3C-A16115D425BB}"/>
              </a:ext>
            </a:extLst>
          </p:cNvPr>
          <p:cNvSpPr txBox="1"/>
          <p:nvPr userDrawn="1"/>
        </p:nvSpPr>
        <p:spPr>
          <a:xfrm>
            <a:off x="-2461163" y="2188579"/>
            <a:ext cx="2344739" cy="707886"/>
          </a:xfrm>
          <a:prstGeom prst="rect">
            <a:avLst/>
          </a:prstGeom>
          <a:noFill/>
        </p:spPr>
        <p:txBody>
          <a:bodyPr wrap="square" rtlCol="0">
            <a:spAutoFit/>
          </a:bodyPr>
          <a:lstStyle/>
          <a:p>
            <a:pPr algn="r">
              <a:spcAft>
                <a:spcPts val="300"/>
              </a:spcAft>
            </a:pPr>
            <a:r>
              <a:rPr lang="en-US" sz="1000" dirty="0"/>
              <a:t>Role, year and text: Arial 10 pt., black </a:t>
            </a:r>
            <a:br>
              <a:rPr lang="en-US" sz="1000" dirty="0"/>
            </a:br>
            <a:r>
              <a:rPr lang="en-US" sz="1000" dirty="0"/>
              <a:t>(Note: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53"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5613" y="431800"/>
            <a:ext cx="9915525" cy="1206500"/>
          </a:xfrm>
          <a:prstGeom prst="rect">
            <a:avLst/>
          </a:prstGeom>
        </p:spPr>
        <p:txBody>
          <a:bodyPr vert="horz" lIns="0" tIns="0" rIns="0" bIns="0" rtlCol="0" anchor="t" anchorCtr="0">
            <a:noAutofit/>
          </a:bodyPr>
          <a:lstStyle/>
          <a:p>
            <a:r>
              <a:rPr lang="en-US" dirty="0"/>
              <a:t>Slide title, sentence case, Arial Bold 30 pt.</a:t>
            </a:r>
          </a:p>
        </p:txBody>
      </p:sp>
      <p:sp>
        <p:nvSpPr>
          <p:cNvPr id="5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95" name="Picture Placeholder 13">
            <a:extLst>
              <a:ext uri="{FF2B5EF4-FFF2-40B4-BE49-F238E27FC236}">
                <a16:creationId xmlns:a16="http://schemas.microsoft.com/office/drawing/2014/main" id="{32B820EF-D5F7-4F9A-89DA-89B8259778E4}"/>
              </a:ext>
            </a:extLst>
          </p:cNvPr>
          <p:cNvSpPr>
            <a:spLocks noGrp="1"/>
          </p:cNvSpPr>
          <p:nvPr>
            <p:ph type="pic" sz="quarter" idx="15" hasCustomPrompt="1"/>
          </p:nvPr>
        </p:nvSpPr>
        <p:spPr>
          <a:xfrm>
            <a:off x="457198" y="4274175"/>
            <a:ext cx="1371600" cy="457200"/>
          </a:xfrm>
          <a:noFill/>
        </p:spPr>
        <p:txBody>
          <a:bodyPr anchor="ctr" anchorCtr="0"/>
          <a:lstStyle>
            <a:lvl1pPr algn="ctr">
              <a:defRPr/>
            </a:lvl1pPr>
          </a:lstStyle>
          <a:p>
            <a:r>
              <a:rPr lang="en-US" dirty="0"/>
              <a:t>Logo here</a:t>
            </a:r>
          </a:p>
        </p:txBody>
      </p:sp>
      <p:sp>
        <p:nvSpPr>
          <p:cNvPr id="96" name="Text Placeholder 8">
            <a:extLst>
              <a:ext uri="{FF2B5EF4-FFF2-40B4-BE49-F238E27FC236}">
                <a16:creationId xmlns:a16="http://schemas.microsoft.com/office/drawing/2014/main" id="{44FA0B77-22A5-4D31-974D-8D53EB391613}"/>
              </a:ext>
            </a:extLst>
          </p:cNvPr>
          <p:cNvSpPr>
            <a:spLocks noGrp="1"/>
          </p:cNvSpPr>
          <p:nvPr>
            <p:ph type="body" sz="quarter" idx="16" hasCustomPrompt="1"/>
          </p:nvPr>
        </p:nvSpPr>
        <p:spPr>
          <a:xfrm>
            <a:off x="452436"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61925">
              <a:buClrTx/>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97" name="Group 96">
            <a:extLst>
              <a:ext uri="{FF2B5EF4-FFF2-40B4-BE49-F238E27FC236}">
                <a16:creationId xmlns:a16="http://schemas.microsoft.com/office/drawing/2014/main" id="{71596A5C-AC78-4370-9D59-07057D9A9225}"/>
              </a:ext>
            </a:extLst>
          </p:cNvPr>
          <p:cNvGrpSpPr/>
          <p:nvPr userDrawn="1"/>
        </p:nvGrpSpPr>
        <p:grpSpPr>
          <a:xfrm>
            <a:off x="452437" y="4198892"/>
            <a:ext cx="2138363" cy="594360"/>
            <a:chOff x="533400" y="1800225"/>
            <a:chExt cx="2259192" cy="714375"/>
          </a:xfrm>
        </p:grpSpPr>
        <p:cxnSp>
          <p:nvCxnSpPr>
            <p:cNvPr id="98" name="Straight Connector 9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Picture Placeholder 13">
            <a:extLst>
              <a:ext uri="{FF2B5EF4-FFF2-40B4-BE49-F238E27FC236}">
                <a16:creationId xmlns:a16="http://schemas.microsoft.com/office/drawing/2014/main" id="{32B820EF-D5F7-4F9A-89DA-89B8259778E4}"/>
              </a:ext>
            </a:extLst>
          </p:cNvPr>
          <p:cNvSpPr>
            <a:spLocks noGrp="1"/>
          </p:cNvSpPr>
          <p:nvPr>
            <p:ph type="pic" sz="quarter" idx="17" hasCustomPrompt="1"/>
          </p:nvPr>
        </p:nvSpPr>
        <p:spPr>
          <a:xfrm>
            <a:off x="3055938" y="1713583"/>
            <a:ext cx="1371600" cy="457200"/>
          </a:xfrm>
          <a:noFill/>
        </p:spPr>
        <p:txBody>
          <a:bodyPr anchor="ctr" anchorCtr="0"/>
          <a:lstStyle>
            <a:lvl1pPr algn="ctr">
              <a:defRPr/>
            </a:lvl1pPr>
          </a:lstStyle>
          <a:p>
            <a:r>
              <a:rPr lang="en-US" dirty="0"/>
              <a:t>Logo here</a:t>
            </a:r>
          </a:p>
        </p:txBody>
      </p:sp>
      <p:sp>
        <p:nvSpPr>
          <p:cNvPr id="101" name="Text Placeholder 8">
            <a:extLst>
              <a:ext uri="{FF2B5EF4-FFF2-40B4-BE49-F238E27FC236}">
                <a16:creationId xmlns:a16="http://schemas.microsoft.com/office/drawing/2014/main" id="{44FA0B77-22A5-4D31-974D-8D53EB391613}"/>
              </a:ext>
            </a:extLst>
          </p:cNvPr>
          <p:cNvSpPr>
            <a:spLocks noGrp="1"/>
          </p:cNvSpPr>
          <p:nvPr>
            <p:ph type="body" sz="quarter" idx="18" hasCustomPrompt="1"/>
          </p:nvPr>
        </p:nvSpPr>
        <p:spPr>
          <a:xfrm>
            <a:off x="305117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1450">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02" name="Group 101">
            <a:extLst>
              <a:ext uri="{FF2B5EF4-FFF2-40B4-BE49-F238E27FC236}">
                <a16:creationId xmlns:a16="http://schemas.microsoft.com/office/drawing/2014/main" id="{71596A5C-AC78-4370-9D59-07057D9A9225}"/>
              </a:ext>
            </a:extLst>
          </p:cNvPr>
          <p:cNvGrpSpPr/>
          <p:nvPr userDrawn="1"/>
        </p:nvGrpSpPr>
        <p:grpSpPr>
          <a:xfrm>
            <a:off x="3051177" y="1638300"/>
            <a:ext cx="2138363" cy="594360"/>
            <a:chOff x="533400" y="1800225"/>
            <a:chExt cx="2259192" cy="714375"/>
          </a:xfrm>
        </p:grpSpPr>
        <p:cxnSp>
          <p:nvCxnSpPr>
            <p:cNvPr id="103" name="Straight Connector 10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Picture Placeholder 13">
            <a:extLst>
              <a:ext uri="{FF2B5EF4-FFF2-40B4-BE49-F238E27FC236}">
                <a16:creationId xmlns:a16="http://schemas.microsoft.com/office/drawing/2014/main" id="{32B820EF-D5F7-4F9A-89DA-89B8259778E4}"/>
              </a:ext>
            </a:extLst>
          </p:cNvPr>
          <p:cNvSpPr>
            <a:spLocks noGrp="1"/>
          </p:cNvSpPr>
          <p:nvPr>
            <p:ph type="pic" sz="quarter" idx="19" hasCustomPrompt="1"/>
          </p:nvPr>
        </p:nvSpPr>
        <p:spPr>
          <a:xfrm>
            <a:off x="3052762" y="4274175"/>
            <a:ext cx="1371600" cy="457200"/>
          </a:xfrm>
          <a:noFill/>
        </p:spPr>
        <p:txBody>
          <a:bodyPr anchor="ctr" anchorCtr="0"/>
          <a:lstStyle>
            <a:lvl1pPr algn="ctr">
              <a:defRPr/>
            </a:lvl1pPr>
          </a:lstStyle>
          <a:p>
            <a:r>
              <a:rPr lang="en-US" dirty="0"/>
              <a:t>Logo here</a:t>
            </a:r>
          </a:p>
        </p:txBody>
      </p:sp>
      <p:sp>
        <p:nvSpPr>
          <p:cNvPr id="106" name="Text Placeholder 8">
            <a:extLst>
              <a:ext uri="{FF2B5EF4-FFF2-40B4-BE49-F238E27FC236}">
                <a16:creationId xmlns:a16="http://schemas.microsoft.com/office/drawing/2014/main" id="{44FA0B77-22A5-4D31-974D-8D53EB391613}"/>
              </a:ext>
            </a:extLst>
          </p:cNvPr>
          <p:cNvSpPr>
            <a:spLocks noGrp="1"/>
          </p:cNvSpPr>
          <p:nvPr>
            <p:ph type="body" sz="quarter" idx="20" hasCustomPrompt="1"/>
          </p:nvPr>
        </p:nvSpPr>
        <p:spPr>
          <a:xfrm>
            <a:off x="304800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07" name="Group 106">
            <a:extLst>
              <a:ext uri="{FF2B5EF4-FFF2-40B4-BE49-F238E27FC236}">
                <a16:creationId xmlns:a16="http://schemas.microsoft.com/office/drawing/2014/main" id="{71596A5C-AC78-4370-9D59-07057D9A9225}"/>
              </a:ext>
            </a:extLst>
          </p:cNvPr>
          <p:cNvGrpSpPr/>
          <p:nvPr userDrawn="1"/>
        </p:nvGrpSpPr>
        <p:grpSpPr>
          <a:xfrm>
            <a:off x="3048001" y="4198892"/>
            <a:ext cx="2138363" cy="594360"/>
            <a:chOff x="533400" y="1800225"/>
            <a:chExt cx="2259192" cy="714375"/>
          </a:xfrm>
        </p:grpSpPr>
        <p:cxnSp>
          <p:nvCxnSpPr>
            <p:cNvPr id="108" name="Straight Connector 10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Picture Placeholder 13">
            <a:extLst>
              <a:ext uri="{FF2B5EF4-FFF2-40B4-BE49-F238E27FC236}">
                <a16:creationId xmlns:a16="http://schemas.microsoft.com/office/drawing/2014/main" id="{32B820EF-D5F7-4F9A-89DA-89B8259778E4}"/>
              </a:ext>
            </a:extLst>
          </p:cNvPr>
          <p:cNvSpPr>
            <a:spLocks noGrp="1"/>
          </p:cNvSpPr>
          <p:nvPr>
            <p:ph type="pic" sz="quarter" idx="21" hasCustomPrompt="1"/>
          </p:nvPr>
        </p:nvSpPr>
        <p:spPr>
          <a:xfrm>
            <a:off x="5638798" y="1713583"/>
            <a:ext cx="1371600" cy="457200"/>
          </a:xfrm>
          <a:noFill/>
        </p:spPr>
        <p:txBody>
          <a:bodyPr anchor="ctr" anchorCtr="0"/>
          <a:lstStyle>
            <a:lvl1pPr algn="ctr">
              <a:defRPr/>
            </a:lvl1pPr>
          </a:lstStyle>
          <a:p>
            <a:r>
              <a:rPr lang="en-US" dirty="0"/>
              <a:t>Logo here</a:t>
            </a:r>
          </a:p>
        </p:txBody>
      </p:sp>
      <p:sp>
        <p:nvSpPr>
          <p:cNvPr id="111" name="Text Placeholder 8">
            <a:extLst>
              <a:ext uri="{FF2B5EF4-FFF2-40B4-BE49-F238E27FC236}">
                <a16:creationId xmlns:a16="http://schemas.microsoft.com/office/drawing/2014/main" id="{44FA0B77-22A5-4D31-974D-8D53EB391613}"/>
              </a:ext>
            </a:extLst>
          </p:cNvPr>
          <p:cNvSpPr>
            <a:spLocks noGrp="1"/>
          </p:cNvSpPr>
          <p:nvPr>
            <p:ph type="body" sz="quarter" idx="22" hasCustomPrompt="1"/>
          </p:nvPr>
        </p:nvSpPr>
        <p:spPr>
          <a:xfrm>
            <a:off x="563403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619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12" name="Group 111">
            <a:extLst>
              <a:ext uri="{FF2B5EF4-FFF2-40B4-BE49-F238E27FC236}">
                <a16:creationId xmlns:a16="http://schemas.microsoft.com/office/drawing/2014/main" id="{71596A5C-AC78-4370-9D59-07057D9A9225}"/>
              </a:ext>
            </a:extLst>
          </p:cNvPr>
          <p:cNvGrpSpPr/>
          <p:nvPr userDrawn="1"/>
        </p:nvGrpSpPr>
        <p:grpSpPr>
          <a:xfrm>
            <a:off x="5634037" y="1638300"/>
            <a:ext cx="2138363" cy="594360"/>
            <a:chOff x="533400" y="1800225"/>
            <a:chExt cx="2259192" cy="714375"/>
          </a:xfrm>
        </p:grpSpPr>
        <p:cxnSp>
          <p:nvCxnSpPr>
            <p:cNvPr id="113" name="Straight Connector 11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Picture Placeholder 13">
            <a:extLst>
              <a:ext uri="{FF2B5EF4-FFF2-40B4-BE49-F238E27FC236}">
                <a16:creationId xmlns:a16="http://schemas.microsoft.com/office/drawing/2014/main" id="{32B820EF-D5F7-4F9A-89DA-89B8259778E4}"/>
              </a:ext>
            </a:extLst>
          </p:cNvPr>
          <p:cNvSpPr>
            <a:spLocks noGrp="1"/>
          </p:cNvSpPr>
          <p:nvPr>
            <p:ph type="pic" sz="quarter" idx="23" hasCustomPrompt="1"/>
          </p:nvPr>
        </p:nvSpPr>
        <p:spPr>
          <a:xfrm>
            <a:off x="5635622" y="4274175"/>
            <a:ext cx="1371600" cy="457200"/>
          </a:xfrm>
          <a:noFill/>
        </p:spPr>
        <p:txBody>
          <a:bodyPr anchor="ctr" anchorCtr="0"/>
          <a:lstStyle>
            <a:lvl1pPr algn="ctr">
              <a:defRPr/>
            </a:lvl1pPr>
          </a:lstStyle>
          <a:p>
            <a:r>
              <a:rPr lang="en-US" dirty="0"/>
              <a:t>Logo here</a:t>
            </a:r>
          </a:p>
        </p:txBody>
      </p:sp>
      <p:sp>
        <p:nvSpPr>
          <p:cNvPr id="116" name="Text Placeholder 8">
            <a:extLst>
              <a:ext uri="{FF2B5EF4-FFF2-40B4-BE49-F238E27FC236}">
                <a16:creationId xmlns:a16="http://schemas.microsoft.com/office/drawing/2014/main" id="{44FA0B77-22A5-4D31-974D-8D53EB391613}"/>
              </a:ext>
            </a:extLst>
          </p:cNvPr>
          <p:cNvSpPr>
            <a:spLocks noGrp="1"/>
          </p:cNvSpPr>
          <p:nvPr>
            <p:ph type="body" sz="quarter" idx="24" hasCustomPrompt="1"/>
          </p:nvPr>
        </p:nvSpPr>
        <p:spPr>
          <a:xfrm>
            <a:off x="563086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17" name="Group 116">
            <a:extLst>
              <a:ext uri="{FF2B5EF4-FFF2-40B4-BE49-F238E27FC236}">
                <a16:creationId xmlns:a16="http://schemas.microsoft.com/office/drawing/2014/main" id="{71596A5C-AC78-4370-9D59-07057D9A9225}"/>
              </a:ext>
            </a:extLst>
          </p:cNvPr>
          <p:cNvGrpSpPr/>
          <p:nvPr userDrawn="1"/>
        </p:nvGrpSpPr>
        <p:grpSpPr>
          <a:xfrm>
            <a:off x="5630861" y="4198892"/>
            <a:ext cx="2138363" cy="594360"/>
            <a:chOff x="533400" y="1800225"/>
            <a:chExt cx="2259192" cy="714375"/>
          </a:xfrm>
        </p:grpSpPr>
        <p:cxnSp>
          <p:nvCxnSpPr>
            <p:cNvPr id="118" name="Straight Connector 11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Picture Placeholder 13">
            <a:extLst>
              <a:ext uri="{FF2B5EF4-FFF2-40B4-BE49-F238E27FC236}">
                <a16:creationId xmlns:a16="http://schemas.microsoft.com/office/drawing/2014/main" id="{32B820EF-D5F7-4F9A-89DA-89B8259778E4}"/>
              </a:ext>
            </a:extLst>
          </p:cNvPr>
          <p:cNvSpPr>
            <a:spLocks noGrp="1"/>
          </p:cNvSpPr>
          <p:nvPr>
            <p:ph type="pic" sz="quarter" idx="25" hasCustomPrompt="1"/>
          </p:nvPr>
        </p:nvSpPr>
        <p:spPr>
          <a:xfrm>
            <a:off x="8229598" y="1713583"/>
            <a:ext cx="1371600" cy="457200"/>
          </a:xfrm>
          <a:noFill/>
        </p:spPr>
        <p:txBody>
          <a:bodyPr anchor="ctr" anchorCtr="0"/>
          <a:lstStyle>
            <a:lvl1pPr algn="ctr">
              <a:defRPr/>
            </a:lvl1pPr>
          </a:lstStyle>
          <a:p>
            <a:r>
              <a:rPr lang="en-US" dirty="0"/>
              <a:t>Logo here</a:t>
            </a:r>
          </a:p>
        </p:txBody>
      </p:sp>
      <p:sp>
        <p:nvSpPr>
          <p:cNvPr id="121" name="Text Placeholder 8">
            <a:extLst>
              <a:ext uri="{FF2B5EF4-FFF2-40B4-BE49-F238E27FC236}">
                <a16:creationId xmlns:a16="http://schemas.microsoft.com/office/drawing/2014/main" id="{44FA0B77-22A5-4D31-974D-8D53EB391613}"/>
              </a:ext>
            </a:extLst>
          </p:cNvPr>
          <p:cNvSpPr>
            <a:spLocks noGrp="1"/>
          </p:cNvSpPr>
          <p:nvPr>
            <p:ph type="body" sz="quarter" idx="26" hasCustomPrompt="1"/>
          </p:nvPr>
        </p:nvSpPr>
        <p:spPr>
          <a:xfrm>
            <a:off x="822483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22" name="Group 121">
            <a:extLst>
              <a:ext uri="{FF2B5EF4-FFF2-40B4-BE49-F238E27FC236}">
                <a16:creationId xmlns:a16="http://schemas.microsoft.com/office/drawing/2014/main" id="{71596A5C-AC78-4370-9D59-07057D9A9225}"/>
              </a:ext>
            </a:extLst>
          </p:cNvPr>
          <p:cNvGrpSpPr/>
          <p:nvPr userDrawn="1"/>
        </p:nvGrpSpPr>
        <p:grpSpPr>
          <a:xfrm>
            <a:off x="8224837" y="1638300"/>
            <a:ext cx="2138363" cy="594360"/>
            <a:chOff x="533400" y="1800225"/>
            <a:chExt cx="2259192" cy="714375"/>
          </a:xfrm>
        </p:grpSpPr>
        <p:cxnSp>
          <p:nvCxnSpPr>
            <p:cNvPr id="123" name="Straight Connector 12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Picture Placeholder 13">
            <a:extLst>
              <a:ext uri="{FF2B5EF4-FFF2-40B4-BE49-F238E27FC236}">
                <a16:creationId xmlns:a16="http://schemas.microsoft.com/office/drawing/2014/main" id="{32B820EF-D5F7-4F9A-89DA-89B8259778E4}"/>
              </a:ext>
            </a:extLst>
          </p:cNvPr>
          <p:cNvSpPr>
            <a:spLocks noGrp="1"/>
          </p:cNvSpPr>
          <p:nvPr>
            <p:ph type="pic" sz="quarter" idx="27" hasCustomPrompt="1"/>
          </p:nvPr>
        </p:nvSpPr>
        <p:spPr>
          <a:xfrm>
            <a:off x="8226422" y="4274175"/>
            <a:ext cx="1371600" cy="457200"/>
          </a:xfrm>
          <a:noFill/>
        </p:spPr>
        <p:txBody>
          <a:bodyPr anchor="ctr" anchorCtr="0"/>
          <a:lstStyle>
            <a:lvl1pPr algn="ctr">
              <a:defRPr/>
            </a:lvl1pPr>
          </a:lstStyle>
          <a:p>
            <a:r>
              <a:rPr lang="en-US" dirty="0"/>
              <a:t>Logo here</a:t>
            </a:r>
          </a:p>
        </p:txBody>
      </p:sp>
      <p:sp>
        <p:nvSpPr>
          <p:cNvPr id="126" name="Text Placeholder 8">
            <a:extLst>
              <a:ext uri="{FF2B5EF4-FFF2-40B4-BE49-F238E27FC236}">
                <a16:creationId xmlns:a16="http://schemas.microsoft.com/office/drawing/2014/main" id="{44FA0B77-22A5-4D31-974D-8D53EB391613}"/>
              </a:ext>
            </a:extLst>
          </p:cNvPr>
          <p:cNvSpPr>
            <a:spLocks noGrp="1"/>
          </p:cNvSpPr>
          <p:nvPr>
            <p:ph type="body" sz="quarter" idx="28" hasCustomPrompt="1"/>
          </p:nvPr>
        </p:nvSpPr>
        <p:spPr>
          <a:xfrm>
            <a:off x="822166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619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27" name="Group 126">
            <a:extLst>
              <a:ext uri="{FF2B5EF4-FFF2-40B4-BE49-F238E27FC236}">
                <a16:creationId xmlns:a16="http://schemas.microsoft.com/office/drawing/2014/main" id="{71596A5C-AC78-4370-9D59-07057D9A9225}"/>
              </a:ext>
            </a:extLst>
          </p:cNvPr>
          <p:cNvGrpSpPr/>
          <p:nvPr userDrawn="1"/>
        </p:nvGrpSpPr>
        <p:grpSpPr>
          <a:xfrm>
            <a:off x="8221661" y="4198892"/>
            <a:ext cx="2138363" cy="594360"/>
            <a:chOff x="533400" y="1800225"/>
            <a:chExt cx="2259192" cy="714375"/>
          </a:xfrm>
        </p:grpSpPr>
        <p:cxnSp>
          <p:nvCxnSpPr>
            <p:cNvPr id="128" name="Straight Connector 12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5368689"/>
      </p:ext>
    </p:extLst>
  </p:cSld>
  <p:clrMapOvr>
    <a:masterClrMapping/>
  </p:clrMapOvr>
  <p:transition/>
  <p:extLst>
    <p:ext uri="{DCECCB84-F9BA-43D5-87BE-67443E8EF086}">
      <p15:sldGuideLst xmlns:p15="http://schemas.microsoft.com/office/powerpoint/2012/main">
        <p15:guide id="1" pos="1632">
          <p15:clr>
            <a:srgbClr val="FBAE40"/>
          </p15:clr>
        </p15:guide>
        <p15:guide id="2" pos="3552">
          <p15:clr>
            <a:srgbClr val="FBAE40"/>
          </p15:clr>
        </p15:guide>
        <p15:guide id="3" pos="3264">
          <p15:clr>
            <a:srgbClr val="FBAE40"/>
          </p15:clr>
        </p15:guide>
        <p15:guide id="4" pos="1920">
          <p15:clr>
            <a:srgbClr val="FBAE40"/>
          </p15:clr>
        </p15:guide>
        <p15:guide id="5" pos="4896">
          <p15:clr>
            <a:srgbClr val="FBAE40"/>
          </p15:clr>
        </p15:guide>
        <p15:guide id="6" pos="51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bstones, Data and 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2B820EF-D5F7-4F9A-89DA-89B8259778E4}"/>
              </a:ext>
            </a:extLst>
          </p:cNvPr>
          <p:cNvSpPr>
            <a:spLocks noGrp="1"/>
          </p:cNvSpPr>
          <p:nvPr>
            <p:ph type="pic" sz="quarter" idx="14" hasCustomPrompt="1"/>
          </p:nvPr>
        </p:nvSpPr>
        <p:spPr>
          <a:xfrm>
            <a:off x="460375" y="1713020"/>
            <a:ext cx="1371600" cy="457200"/>
          </a:xfrm>
          <a:noFill/>
        </p:spPr>
        <p:txBody>
          <a:bodyPr anchor="ctr" anchorCtr="0"/>
          <a:lstStyle>
            <a:lvl1pPr algn="ctr">
              <a:defRPr/>
            </a:lvl1pPr>
          </a:lstStyle>
          <a:p>
            <a:r>
              <a:rPr lang="en-US" dirty="0"/>
              <a:t>Logo here</a:t>
            </a:r>
          </a:p>
        </p:txBody>
      </p:sp>
      <p:sp>
        <p:nvSpPr>
          <p:cNvPr id="5" name="Slide Number Placeholder 4">
            <a:extLst>
              <a:ext uri="{FF2B5EF4-FFF2-40B4-BE49-F238E27FC236}">
                <a16:creationId xmlns:a16="http://schemas.microsoft.com/office/drawing/2014/main" id="{A83E0CB2-BA4C-4F5F-8942-311C75DDF1CB}"/>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Text Placeholder 8">
            <a:extLst>
              <a:ext uri="{FF2B5EF4-FFF2-40B4-BE49-F238E27FC236}">
                <a16:creationId xmlns:a16="http://schemas.microsoft.com/office/drawing/2014/main" id="{44FA0B77-22A5-4D31-974D-8D53EB391613}"/>
              </a:ext>
            </a:extLst>
          </p:cNvPr>
          <p:cNvSpPr>
            <a:spLocks noGrp="1"/>
          </p:cNvSpPr>
          <p:nvPr>
            <p:ph type="body" sz="quarter" idx="13" hasCustomPrompt="1"/>
          </p:nvPr>
        </p:nvSpPr>
        <p:spPr>
          <a:xfrm>
            <a:off x="455613" y="232795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5100">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p:txBody>
      </p:sp>
      <p:grpSp>
        <p:nvGrpSpPr>
          <p:cNvPr id="15" name="Group 14">
            <a:extLst>
              <a:ext uri="{FF2B5EF4-FFF2-40B4-BE49-F238E27FC236}">
                <a16:creationId xmlns:a16="http://schemas.microsoft.com/office/drawing/2014/main" id="{71596A5C-AC78-4370-9D59-07057D9A9225}"/>
              </a:ext>
            </a:extLst>
          </p:cNvPr>
          <p:cNvGrpSpPr/>
          <p:nvPr userDrawn="1"/>
        </p:nvGrpSpPr>
        <p:grpSpPr>
          <a:xfrm>
            <a:off x="457203" y="1638281"/>
            <a:ext cx="2139697" cy="594360"/>
            <a:chOff x="553438" y="1800225"/>
            <a:chExt cx="2250561" cy="714375"/>
          </a:xfrm>
        </p:grpSpPr>
        <p:cxnSp>
          <p:nvCxnSpPr>
            <p:cNvPr id="11" name="Straight Connector 10">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051FB356-2500-4C5E-9291-A76E8C4149F0}"/>
              </a:ext>
            </a:extLst>
          </p:cNvPr>
          <p:cNvSpPr txBox="1"/>
          <p:nvPr userDrawn="1"/>
        </p:nvSpPr>
        <p:spPr>
          <a:xfrm>
            <a:off x="-2586251" y="2188579"/>
            <a:ext cx="2469828" cy="900246"/>
          </a:xfrm>
          <a:prstGeom prst="rect">
            <a:avLst/>
          </a:prstGeom>
          <a:noFill/>
        </p:spPr>
        <p:txBody>
          <a:bodyPr wrap="square" rtlCol="0">
            <a:spAutoFit/>
          </a:bodyPr>
          <a:lstStyle/>
          <a:p>
            <a:pPr algn="r">
              <a:spcAft>
                <a:spcPts val="300"/>
              </a:spcAft>
            </a:pPr>
            <a:r>
              <a:rPr lang="en-US" sz="1000" dirty="0"/>
              <a:t>Dollars: Arial 10 pt., bolded, blue </a:t>
            </a:r>
            <a:r>
              <a:rPr lang="en-US" sz="1000" dirty="0">
                <a:sym typeface="Wingdings 3" panose="05040102010807070707" pitchFamily="18" charset="2"/>
              </a:rPr>
              <a:t></a:t>
            </a:r>
          </a:p>
          <a:p>
            <a:pPr algn="r">
              <a:spcAft>
                <a:spcPts val="300"/>
              </a:spcAft>
            </a:pPr>
            <a:r>
              <a:rPr lang="en-US" sz="1000" dirty="0"/>
              <a:t>Role, year and text: Arial 10 pt.</a:t>
            </a:r>
            <a:br>
              <a:rPr lang="en-US" sz="1000" dirty="0"/>
            </a:br>
            <a:r>
              <a:rPr lang="en-US" sz="1000" dirty="0"/>
              <a:t>(Note: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53"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5613" y="431800"/>
            <a:ext cx="9915525" cy="1206500"/>
          </a:xfrm>
          <a:prstGeom prst="rect">
            <a:avLst/>
          </a:prstGeom>
        </p:spPr>
        <p:txBody>
          <a:bodyPr vert="horz" lIns="0" tIns="0" rIns="0" bIns="0" rtlCol="0" anchor="t" anchorCtr="0">
            <a:noAutofit/>
          </a:bodyPr>
          <a:lstStyle/>
          <a:p>
            <a:r>
              <a:rPr lang="en-US"/>
              <a:t>Slide title, sentence case, Arial Bold 30 pt.</a:t>
            </a:r>
          </a:p>
        </p:txBody>
      </p:sp>
      <p:sp>
        <p:nvSpPr>
          <p:cNvPr id="5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95" name="Picture Placeholder 13">
            <a:extLst>
              <a:ext uri="{FF2B5EF4-FFF2-40B4-BE49-F238E27FC236}">
                <a16:creationId xmlns:a16="http://schemas.microsoft.com/office/drawing/2014/main" id="{32B820EF-D5F7-4F9A-89DA-89B8259778E4}"/>
              </a:ext>
            </a:extLst>
          </p:cNvPr>
          <p:cNvSpPr>
            <a:spLocks noGrp="1"/>
          </p:cNvSpPr>
          <p:nvPr>
            <p:ph type="pic" sz="quarter" idx="15" hasCustomPrompt="1"/>
          </p:nvPr>
        </p:nvSpPr>
        <p:spPr>
          <a:xfrm>
            <a:off x="460375" y="4250761"/>
            <a:ext cx="1371600" cy="457200"/>
          </a:xfrm>
          <a:noFill/>
        </p:spPr>
        <p:txBody>
          <a:bodyPr anchor="ctr" anchorCtr="0"/>
          <a:lstStyle>
            <a:lvl1pPr algn="ctr">
              <a:defRPr/>
            </a:lvl1pPr>
          </a:lstStyle>
          <a:p>
            <a:r>
              <a:rPr lang="en-US" dirty="0"/>
              <a:t>Logo here</a:t>
            </a:r>
          </a:p>
        </p:txBody>
      </p:sp>
      <p:sp>
        <p:nvSpPr>
          <p:cNvPr id="96" name="Text Placeholder 8">
            <a:extLst>
              <a:ext uri="{FF2B5EF4-FFF2-40B4-BE49-F238E27FC236}">
                <a16:creationId xmlns:a16="http://schemas.microsoft.com/office/drawing/2014/main" id="{44FA0B77-22A5-4D31-974D-8D53EB391613}"/>
              </a:ext>
            </a:extLst>
          </p:cNvPr>
          <p:cNvSpPr>
            <a:spLocks noGrp="1"/>
          </p:cNvSpPr>
          <p:nvPr>
            <p:ph type="body" sz="quarter" idx="16" hasCustomPrompt="1"/>
          </p:nvPr>
        </p:nvSpPr>
        <p:spPr>
          <a:xfrm>
            <a:off x="455613" y="4865697"/>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97" name="Group 96">
            <a:extLst>
              <a:ext uri="{FF2B5EF4-FFF2-40B4-BE49-F238E27FC236}">
                <a16:creationId xmlns:a16="http://schemas.microsoft.com/office/drawing/2014/main" id="{71596A5C-AC78-4370-9D59-07057D9A9225}"/>
              </a:ext>
            </a:extLst>
          </p:cNvPr>
          <p:cNvGrpSpPr/>
          <p:nvPr userDrawn="1"/>
        </p:nvGrpSpPr>
        <p:grpSpPr>
          <a:xfrm>
            <a:off x="457203" y="4176022"/>
            <a:ext cx="2139697" cy="594360"/>
            <a:chOff x="553438" y="1800225"/>
            <a:chExt cx="2250561" cy="714375"/>
          </a:xfrm>
        </p:grpSpPr>
        <p:cxnSp>
          <p:nvCxnSpPr>
            <p:cNvPr id="98" name="Straight Connector 9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Picture Placeholder 13">
            <a:extLst>
              <a:ext uri="{FF2B5EF4-FFF2-40B4-BE49-F238E27FC236}">
                <a16:creationId xmlns:a16="http://schemas.microsoft.com/office/drawing/2014/main" id="{32B820EF-D5F7-4F9A-89DA-89B8259778E4}"/>
              </a:ext>
            </a:extLst>
          </p:cNvPr>
          <p:cNvSpPr>
            <a:spLocks noGrp="1"/>
          </p:cNvSpPr>
          <p:nvPr>
            <p:ph type="pic" sz="quarter" idx="17" hasCustomPrompt="1"/>
          </p:nvPr>
        </p:nvSpPr>
        <p:spPr>
          <a:xfrm>
            <a:off x="3052762" y="1713039"/>
            <a:ext cx="1371600" cy="457200"/>
          </a:xfrm>
          <a:noFill/>
        </p:spPr>
        <p:txBody>
          <a:bodyPr anchor="ctr" anchorCtr="0"/>
          <a:lstStyle>
            <a:lvl1pPr algn="ctr">
              <a:defRPr/>
            </a:lvl1pPr>
          </a:lstStyle>
          <a:p>
            <a:r>
              <a:rPr lang="en-US" dirty="0"/>
              <a:t>Logo here</a:t>
            </a:r>
          </a:p>
        </p:txBody>
      </p:sp>
      <p:sp>
        <p:nvSpPr>
          <p:cNvPr id="101" name="Text Placeholder 8">
            <a:extLst>
              <a:ext uri="{FF2B5EF4-FFF2-40B4-BE49-F238E27FC236}">
                <a16:creationId xmlns:a16="http://schemas.microsoft.com/office/drawing/2014/main" id="{44FA0B77-22A5-4D31-974D-8D53EB391613}"/>
              </a:ext>
            </a:extLst>
          </p:cNvPr>
          <p:cNvSpPr>
            <a:spLocks noGrp="1"/>
          </p:cNvSpPr>
          <p:nvPr>
            <p:ph type="body" sz="quarter" idx="18" hasCustomPrompt="1"/>
          </p:nvPr>
        </p:nvSpPr>
        <p:spPr>
          <a:xfrm>
            <a:off x="3048000" y="2327975"/>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marR="0" indent="-219075" algn="l" defTabSz="914400" rtl="0" eaLnBrk="1" fontAlgn="auto" latinLnBrk="0" hangingPunct="1">
              <a:lnSpc>
                <a:spcPct val="110000"/>
              </a:lnSpc>
              <a:spcBef>
                <a:spcPts val="500"/>
              </a:spcBef>
              <a:spcAft>
                <a:spcPts val="0"/>
              </a:spcAft>
              <a:buClr>
                <a:schemeClr val="accent1"/>
              </a:buClr>
              <a:buSzTx/>
              <a:buFont typeface="Arial" panose="020B0604020202020204" pitchFamily="34" charset="0"/>
              <a:buChar char="─"/>
              <a:tabLst/>
              <a:defRPr sz="1000" spc="0" baseline="0"/>
            </a:lvl4pPr>
            <a:lvl5pPr marL="400050" indent="-171450">
              <a:buClrTx/>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3"/>
            <a:endParaRPr lang="en-US" dirty="0"/>
          </a:p>
          <a:p>
            <a:pPr lvl="3"/>
            <a:endParaRPr lang="en-US" dirty="0"/>
          </a:p>
        </p:txBody>
      </p:sp>
      <p:grpSp>
        <p:nvGrpSpPr>
          <p:cNvPr id="102" name="Group 101">
            <a:extLst>
              <a:ext uri="{FF2B5EF4-FFF2-40B4-BE49-F238E27FC236}">
                <a16:creationId xmlns:a16="http://schemas.microsoft.com/office/drawing/2014/main" id="{71596A5C-AC78-4370-9D59-07057D9A9225}"/>
              </a:ext>
            </a:extLst>
          </p:cNvPr>
          <p:cNvGrpSpPr/>
          <p:nvPr userDrawn="1"/>
        </p:nvGrpSpPr>
        <p:grpSpPr>
          <a:xfrm>
            <a:off x="3049590" y="1638300"/>
            <a:ext cx="2139697" cy="594360"/>
            <a:chOff x="553438" y="1800225"/>
            <a:chExt cx="2250561" cy="714375"/>
          </a:xfrm>
        </p:grpSpPr>
        <p:cxnSp>
          <p:nvCxnSpPr>
            <p:cNvPr id="103" name="Straight Connector 10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Picture Placeholder 13">
            <a:extLst>
              <a:ext uri="{FF2B5EF4-FFF2-40B4-BE49-F238E27FC236}">
                <a16:creationId xmlns:a16="http://schemas.microsoft.com/office/drawing/2014/main" id="{32B820EF-D5F7-4F9A-89DA-89B8259778E4}"/>
              </a:ext>
            </a:extLst>
          </p:cNvPr>
          <p:cNvSpPr>
            <a:spLocks noGrp="1"/>
          </p:cNvSpPr>
          <p:nvPr>
            <p:ph type="pic" sz="quarter" idx="19" hasCustomPrompt="1"/>
          </p:nvPr>
        </p:nvSpPr>
        <p:spPr>
          <a:xfrm>
            <a:off x="3052762" y="4250780"/>
            <a:ext cx="1371600" cy="457200"/>
          </a:xfrm>
          <a:noFill/>
        </p:spPr>
        <p:txBody>
          <a:bodyPr anchor="ctr" anchorCtr="0"/>
          <a:lstStyle>
            <a:lvl1pPr algn="ctr">
              <a:defRPr/>
            </a:lvl1pPr>
          </a:lstStyle>
          <a:p>
            <a:r>
              <a:rPr lang="en-US" dirty="0"/>
              <a:t>Logo here</a:t>
            </a:r>
          </a:p>
        </p:txBody>
      </p:sp>
      <p:sp>
        <p:nvSpPr>
          <p:cNvPr id="106" name="Text Placeholder 8">
            <a:extLst>
              <a:ext uri="{FF2B5EF4-FFF2-40B4-BE49-F238E27FC236}">
                <a16:creationId xmlns:a16="http://schemas.microsoft.com/office/drawing/2014/main" id="{44FA0B77-22A5-4D31-974D-8D53EB391613}"/>
              </a:ext>
            </a:extLst>
          </p:cNvPr>
          <p:cNvSpPr>
            <a:spLocks noGrp="1"/>
          </p:cNvSpPr>
          <p:nvPr>
            <p:ph type="body" sz="quarter" idx="20" hasCustomPrompt="1"/>
          </p:nvPr>
        </p:nvSpPr>
        <p:spPr>
          <a:xfrm>
            <a:off x="3048000" y="486571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07" name="Group 106">
            <a:extLst>
              <a:ext uri="{FF2B5EF4-FFF2-40B4-BE49-F238E27FC236}">
                <a16:creationId xmlns:a16="http://schemas.microsoft.com/office/drawing/2014/main" id="{71596A5C-AC78-4370-9D59-07057D9A9225}"/>
              </a:ext>
            </a:extLst>
          </p:cNvPr>
          <p:cNvGrpSpPr/>
          <p:nvPr userDrawn="1"/>
        </p:nvGrpSpPr>
        <p:grpSpPr>
          <a:xfrm>
            <a:off x="3049590" y="4176041"/>
            <a:ext cx="2139697" cy="594360"/>
            <a:chOff x="553438" y="1800225"/>
            <a:chExt cx="2250561" cy="714375"/>
          </a:xfrm>
        </p:grpSpPr>
        <p:cxnSp>
          <p:nvCxnSpPr>
            <p:cNvPr id="108" name="Straight Connector 10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Picture Placeholder 13">
            <a:extLst>
              <a:ext uri="{FF2B5EF4-FFF2-40B4-BE49-F238E27FC236}">
                <a16:creationId xmlns:a16="http://schemas.microsoft.com/office/drawing/2014/main" id="{32B820EF-D5F7-4F9A-89DA-89B8259778E4}"/>
              </a:ext>
            </a:extLst>
          </p:cNvPr>
          <p:cNvSpPr>
            <a:spLocks noGrp="1"/>
          </p:cNvSpPr>
          <p:nvPr>
            <p:ph type="pic" sz="quarter" idx="21" hasCustomPrompt="1"/>
          </p:nvPr>
        </p:nvSpPr>
        <p:spPr>
          <a:xfrm>
            <a:off x="5645400" y="1713039"/>
            <a:ext cx="1371600" cy="457200"/>
          </a:xfrm>
          <a:noFill/>
        </p:spPr>
        <p:txBody>
          <a:bodyPr anchor="ctr" anchorCtr="0"/>
          <a:lstStyle>
            <a:lvl1pPr algn="ctr">
              <a:defRPr/>
            </a:lvl1pPr>
          </a:lstStyle>
          <a:p>
            <a:r>
              <a:rPr lang="en-US" dirty="0"/>
              <a:t>Logo here</a:t>
            </a:r>
          </a:p>
        </p:txBody>
      </p:sp>
      <p:sp>
        <p:nvSpPr>
          <p:cNvPr id="111" name="Text Placeholder 8">
            <a:extLst>
              <a:ext uri="{FF2B5EF4-FFF2-40B4-BE49-F238E27FC236}">
                <a16:creationId xmlns:a16="http://schemas.microsoft.com/office/drawing/2014/main" id="{44FA0B77-22A5-4D31-974D-8D53EB391613}"/>
              </a:ext>
            </a:extLst>
          </p:cNvPr>
          <p:cNvSpPr>
            <a:spLocks noGrp="1"/>
          </p:cNvSpPr>
          <p:nvPr>
            <p:ph type="body" sz="quarter" idx="22" hasCustomPrompt="1"/>
          </p:nvPr>
        </p:nvSpPr>
        <p:spPr>
          <a:xfrm>
            <a:off x="5640638" y="2327975"/>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3"/>
            <a:endParaRPr lang="en-US" dirty="0"/>
          </a:p>
        </p:txBody>
      </p:sp>
      <p:grpSp>
        <p:nvGrpSpPr>
          <p:cNvPr id="112" name="Group 111">
            <a:extLst>
              <a:ext uri="{FF2B5EF4-FFF2-40B4-BE49-F238E27FC236}">
                <a16:creationId xmlns:a16="http://schemas.microsoft.com/office/drawing/2014/main" id="{71596A5C-AC78-4370-9D59-07057D9A9225}"/>
              </a:ext>
            </a:extLst>
          </p:cNvPr>
          <p:cNvGrpSpPr/>
          <p:nvPr userDrawn="1"/>
        </p:nvGrpSpPr>
        <p:grpSpPr>
          <a:xfrm>
            <a:off x="5642228" y="1638300"/>
            <a:ext cx="2139697" cy="594360"/>
            <a:chOff x="553438" y="1800225"/>
            <a:chExt cx="2250561" cy="714375"/>
          </a:xfrm>
        </p:grpSpPr>
        <p:cxnSp>
          <p:nvCxnSpPr>
            <p:cNvPr id="113" name="Straight Connector 11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Picture Placeholder 13">
            <a:extLst>
              <a:ext uri="{FF2B5EF4-FFF2-40B4-BE49-F238E27FC236}">
                <a16:creationId xmlns:a16="http://schemas.microsoft.com/office/drawing/2014/main" id="{32B820EF-D5F7-4F9A-89DA-89B8259778E4}"/>
              </a:ext>
            </a:extLst>
          </p:cNvPr>
          <p:cNvSpPr>
            <a:spLocks noGrp="1"/>
          </p:cNvSpPr>
          <p:nvPr>
            <p:ph type="pic" sz="quarter" idx="23" hasCustomPrompt="1"/>
          </p:nvPr>
        </p:nvSpPr>
        <p:spPr>
          <a:xfrm>
            <a:off x="5645400" y="4250780"/>
            <a:ext cx="1371600" cy="457200"/>
          </a:xfrm>
          <a:noFill/>
        </p:spPr>
        <p:txBody>
          <a:bodyPr anchor="ctr" anchorCtr="0"/>
          <a:lstStyle>
            <a:lvl1pPr algn="ctr">
              <a:defRPr/>
            </a:lvl1pPr>
          </a:lstStyle>
          <a:p>
            <a:r>
              <a:rPr lang="en-US" dirty="0"/>
              <a:t>Logo here</a:t>
            </a:r>
          </a:p>
        </p:txBody>
      </p:sp>
      <p:sp>
        <p:nvSpPr>
          <p:cNvPr id="116" name="Text Placeholder 8">
            <a:extLst>
              <a:ext uri="{FF2B5EF4-FFF2-40B4-BE49-F238E27FC236}">
                <a16:creationId xmlns:a16="http://schemas.microsoft.com/office/drawing/2014/main" id="{44FA0B77-22A5-4D31-974D-8D53EB391613}"/>
              </a:ext>
            </a:extLst>
          </p:cNvPr>
          <p:cNvSpPr>
            <a:spLocks noGrp="1"/>
          </p:cNvSpPr>
          <p:nvPr>
            <p:ph type="body" sz="quarter" idx="24" hasCustomPrompt="1"/>
          </p:nvPr>
        </p:nvSpPr>
        <p:spPr>
          <a:xfrm>
            <a:off x="5640638" y="486571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17" name="Group 116">
            <a:extLst>
              <a:ext uri="{FF2B5EF4-FFF2-40B4-BE49-F238E27FC236}">
                <a16:creationId xmlns:a16="http://schemas.microsoft.com/office/drawing/2014/main" id="{71596A5C-AC78-4370-9D59-07057D9A9225}"/>
              </a:ext>
            </a:extLst>
          </p:cNvPr>
          <p:cNvGrpSpPr/>
          <p:nvPr userDrawn="1"/>
        </p:nvGrpSpPr>
        <p:grpSpPr>
          <a:xfrm>
            <a:off x="5642228" y="4176041"/>
            <a:ext cx="2139697" cy="594360"/>
            <a:chOff x="553438" y="1800225"/>
            <a:chExt cx="2250561" cy="714375"/>
          </a:xfrm>
        </p:grpSpPr>
        <p:cxnSp>
          <p:nvCxnSpPr>
            <p:cNvPr id="118" name="Straight Connector 11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Picture Placeholder 13">
            <a:extLst>
              <a:ext uri="{FF2B5EF4-FFF2-40B4-BE49-F238E27FC236}">
                <a16:creationId xmlns:a16="http://schemas.microsoft.com/office/drawing/2014/main" id="{32B820EF-D5F7-4F9A-89DA-89B8259778E4}"/>
              </a:ext>
            </a:extLst>
          </p:cNvPr>
          <p:cNvSpPr>
            <a:spLocks noGrp="1"/>
          </p:cNvSpPr>
          <p:nvPr>
            <p:ph type="pic" sz="quarter" idx="25" hasCustomPrompt="1"/>
          </p:nvPr>
        </p:nvSpPr>
        <p:spPr>
          <a:xfrm>
            <a:off x="8234362" y="1713020"/>
            <a:ext cx="1371600" cy="457200"/>
          </a:xfrm>
          <a:noFill/>
        </p:spPr>
        <p:txBody>
          <a:bodyPr anchor="ctr" anchorCtr="0"/>
          <a:lstStyle>
            <a:lvl1pPr algn="ctr">
              <a:defRPr/>
            </a:lvl1pPr>
          </a:lstStyle>
          <a:p>
            <a:r>
              <a:rPr lang="en-US" dirty="0"/>
              <a:t>Logo here</a:t>
            </a:r>
          </a:p>
        </p:txBody>
      </p:sp>
      <p:sp>
        <p:nvSpPr>
          <p:cNvPr id="121" name="Text Placeholder 8">
            <a:extLst>
              <a:ext uri="{FF2B5EF4-FFF2-40B4-BE49-F238E27FC236}">
                <a16:creationId xmlns:a16="http://schemas.microsoft.com/office/drawing/2014/main" id="{44FA0B77-22A5-4D31-974D-8D53EB391613}"/>
              </a:ext>
            </a:extLst>
          </p:cNvPr>
          <p:cNvSpPr>
            <a:spLocks noGrp="1"/>
          </p:cNvSpPr>
          <p:nvPr>
            <p:ph type="body" sz="quarter" idx="26" hasCustomPrompt="1"/>
          </p:nvPr>
        </p:nvSpPr>
        <p:spPr>
          <a:xfrm>
            <a:off x="8229600" y="232795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22" name="Group 121">
            <a:extLst>
              <a:ext uri="{FF2B5EF4-FFF2-40B4-BE49-F238E27FC236}">
                <a16:creationId xmlns:a16="http://schemas.microsoft.com/office/drawing/2014/main" id="{71596A5C-AC78-4370-9D59-07057D9A9225}"/>
              </a:ext>
            </a:extLst>
          </p:cNvPr>
          <p:cNvGrpSpPr/>
          <p:nvPr userDrawn="1"/>
        </p:nvGrpSpPr>
        <p:grpSpPr>
          <a:xfrm>
            <a:off x="8231190" y="1638281"/>
            <a:ext cx="2139697" cy="594360"/>
            <a:chOff x="553438" y="1800225"/>
            <a:chExt cx="2250561" cy="714375"/>
          </a:xfrm>
        </p:grpSpPr>
        <p:cxnSp>
          <p:nvCxnSpPr>
            <p:cNvPr id="123" name="Straight Connector 12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Picture Placeholder 13">
            <a:extLst>
              <a:ext uri="{FF2B5EF4-FFF2-40B4-BE49-F238E27FC236}">
                <a16:creationId xmlns:a16="http://schemas.microsoft.com/office/drawing/2014/main" id="{32B820EF-D5F7-4F9A-89DA-89B8259778E4}"/>
              </a:ext>
            </a:extLst>
          </p:cNvPr>
          <p:cNvSpPr>
            <a:spLocks noGrp="1"/>
          </p:cNvSpPr>
          <p:nvPr>
            <p:ph type="pic" sz="quarter" idx="27" hasCustomPrompt="1"/>
          </p:nvPr>
        </p:nvSpPr>
        <p:spPr>
          <a:xfrm>
            <a:off x="8234362" y="4250761"/>
            <a:ext cx="1371600" cy="457200"/>
          </a:xfrm>
          <a:noFill/>
        </p:spPr>
        <p:txBody>
          <a:bodyPr anchor="ctr" anchorCtr="0"/>
          <a:lstStyle>
            <a:lvl1pPr algn="ctr">
              <a:defRPr/>
            </a:lvl1pPr>
          </a:lstStyle>
          <a:p>
            <a:r>
              <a:rPr lang="en-US" dirty="0"/>
              <a:t>Logo here</a:t>
            </a:r>
          </a:p>
        </p:txBody>
      </p:sp>
      <p:sp>
        <p:nvSpPr>
          <p:cNvPr id="126" name="Text Placeholder 8">
            <a:extLst>
              <a:ext uri="{FF2B5EF4-FFF2-40B4-BE49-F238E27FC236}">
                <a16:creationId xmlns:a16="http://schemas.microsoft.com/office/drawing/2014/main" id="{44FA0B77-22A5-4D31-974D-8D53EB391613}"/>
              </a:ext>
            </a:extLst>
          </p:cNvPr>
          <p:cNvSpPr>
            <a:spLocks noGrp="1"/>
          </p:cNvSpPr>
          <p:nvPr>
            <p:ph type="body" sz="quarter" idx="28" hasCustomPrompt="1"/>
          </p:nvPr>
        </p:nvSpPr>
        <p:spPr>
          <a:xfrm>
            <a:off x="8229600" y="4865697"/>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27" name="Group 126">
            <a:extLst>
              <a:ext uri="{FF2B5EF4-FFF2-40B4-BE49-F238E27FC236}">
                <a16:creationId xmlns:a16="http://schemas.microsoft.com/office/drawing/2014/main" id="{71596A5C-AC78-4370-9D59-07057D9A9225}"/>
              </a:ext>
            </a:extLst>
          </p:cNvPr>
          <p:cNvGrpSpPr/>
          <p:nvPr userDrawn="1"/>
        </p:nvGrpSpPr>
        <p:grpSpPr>
          <a:xfrm>
            <a:off x="8231190" y="4176022"/>
            <a:ext cx="2139697" cy="594360"/>
            <a:chOff x="553438" y="1800225"/>
            <a:chExt cx="2250561" cy="714375"/>
          </a:xfrm>
        </p:grpSpPr>
        <p:cxnSp>
          <p:nvCxnSpPr>
            <p:cNvPr id="128" name="Straight Connector 12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6922504"/>
      </p:ext>
    </p:extLst>
  </p:cSld>
  <p:clrMapOvr>
    <a:masterClrMapping/>
  </p:clrMapOvr>
  <p:transition/>
  <p:extLst>
    <p:ext uri="{DCECCB84-F9BA-43D5-87BE-67443E8EF086}">
      <p15:sldGuideLst xmlns:p15="http://schemas.microsoft.com/office/powerpoint/2012/main">
        <p15:guide id="1" pos="1632">
          <p15:clr>
            <a:srgbClr val="FBAE40"/>
          </p15:clr>
        </p15:guide>
        <p15:guide id="2" pos="1920">
          <p15:clr>
            <a:srgbClr val="FBAE40"/>
          </p15:clr>
        </p15:guide>
        <p15:guide id="3" pos="3264">
          <p15:clr>
            <a:srgbClr val="FBAE40"/>
          </p15:clr>
        </p15:guide>
        <p15:guide id="4" pos="3552">
          <p15:clr>
            <a:srgbClr val="FBAE40"/>
          </p15:clr>
        </p15:guide>
        <p15:guide id="5" pos="4896">
          <p15:clr>
            <a:srgbClr val="FBAE40"/>
          </p15:clr>
        </p15:guide>
        <p15:guide id="6" pos="51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9" y="6324853"/>
            <a:ext cx="1475874" cy="215444"/>
          </a:xfrm>
          <a:prstGeom prst="rect">
            <a:avLst/>
          </a:prstGeom>
          <a:noFill/>
        </p:spPr>
        <p:txBody>
          <a:bodyPr wrap="square" rtlCol="0">
            <a:spAutoFit/>
          </a:bodyPr>
          <a:lstStyle/>
          <a:p>
            <a:r>
              <a:rPr lang="en-US" sz="800" dirty="0">
                <a:solidFill>
                  <a:schemeClr val="tx1"/>
                </a:solidFill>
              </a:rPr>
              <a:t>Davis Polk &amp; Wardwell </a:t>
            </a:r>
            <a:r>
              <a:rPr lang="en-US" sz="800" cap="small" baseline="0" dirty="0">
                <a:solidFill>
                  <a:schemeClr val="tx1"/>
                </a:solidFill>
              </a:rPr>
              <a:t>llp</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a:solidFill>
            <a:schemeClr val="tx1"/>
          </a:solidFill>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accent1"/>
                </a:solidFill>
              </a:defRPr>
            </a:lvl1pPr>
          </a:lstStyle>
          <a:p>
            <a:r>
              <a:rPr lang="en-US" dirty="0"/>
              <a:t>Presentation title, Arial 42 pt., bolded, blue, sentence case</a:t>
            </a:r>
          </a:p>
        </p:txBody>
      </p:sp>
      <p:sp>
        <p:nvSpPr>
          <p:cNvPr id="27"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tx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black, sentence case</a:t>
            </a:r>
          </a:p>
        </p:txBody>
      </p:sp>
      <p:sp>
        <p:nvSpPr>
          <p:cNvPr id="28"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tx1"/>
                </a:solidFill>
              </a:defRPr>
            </a:lvl1pPr>
          </a:lstStyle>
          <a:p>
            <a:pPr lvl="0"/>
            <a:r>
              <a:rPr lang="en-US" dirty="0"/>
              <a:t>Month 00, </a:t>
            </a:r>
            <a:r>
              <a:rPr lang="en-US" dirty="0" err="1"/>
              <a:t>20XX</a:t>
            </a:r>
            <a:r>
              <a:rPr lang="en-US" dirty="0"/>
              <a:t>, Arial 16 pt., black</a:t>
            </a:r>
          </a:p>
        </p:txBody>
      </p:sp>
    </p:spTree>
    <p:extLst>
      <p:ext uri="{BB962C8B-B14F-4D97-AF65-F5344CB8AC3E}">
        <p14:creationId xmlns:p14="http://schemas.microsoft.com/office/powerpoint/2010/main" val="1612020229"/>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Cover Hong Kong">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n-US" sz="800" dirty="0">
                <a:solidFill>
                  <a:schemeClr val="tx1"/>
                </a:solidFill>
              </a:rPr>
              <a:t>Davis Polk &amp; Wardwell, Hong Kong Solicitors</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a:solidFill>
            <a:schemeClr val="tx1"/>
          </a:solidFill>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accent1"/>
                </a:solidFill>
              </a:defRPr>
            </a:lvl1pPr>
          </a:lstStyle>
          <a:p>
            <a:r>
              <a:rPr lang="en-US"/>
              <a:t>Presentation title, Arial 42 pt., bolded, blue,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indent="0">
              <a:spcBef>
                <a:spcPts val="1200"/>
              </a:spcBef>
              <a:buNone/>
              <a:defRPr sz="2000" b="0" spc="-30" baseline="0">
                <a:solidFill>
                  <a:schemeClr val="tx1"/>
                </a:solidFill>
              </a:defRPr>
            </a:lvl1pPr>
          </a:lstStyle>
          <a:p>
            <a:pPr lvl="0"/>
            <a:r>
              <a:rPr lang="en-US" dirty="0"/>
              <a:t>Presented by [Speaker 1] | [Speaker 2] subtitle, Arial 20 pt., black,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tx1"/>
                </a:solidFill>
              </a:defRPr>
            </a:lvl1pPr>
          </a:lstStyle>
          <a:p>
            <a:pPr lvl="0"/>
            <a:r>
              <a:rPr lang="en-US"/>
              <a:t>Month 00, 20XX, Arial 16 pt., black</a:t>
            </a:r>
          </a:p>
        </p:txBody>
      </p:sp>
    </p:spTree>
    <p:extLst>
      <p:ext uri="{BB962C8B-B14F-4D97-AF65-F5344CB8AC3E}">
        <p14:creationId xmlns:p14="http://schemas.microsoft.com/office/powerpoint/2010/main" val="1731344583"/>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Cover London">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n-US" sz="800" dirty="0">
                <a:solidFill>
                  <a:schemeClr val="tx1"/>
                </a:solidFill>
              </a:rPr>
              <a:t>Davis Polk &amp; Wardwell London </a:t>
            </a:r>
            <a:r>
              <a:rPr lang="en-US" sz="800" cap="small" baseline="0" dirty="0">
                <a:solidFill>
                  <a:schemeClr val="tx1"/>
                </a:solidFill>
              </a:rPr>
              <a:t>llp</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a:solidFill>
            <a:schemeClr val="tx1"/>
          </a:solidFill>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7"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accent1"/>
                </a:solidFill>
              </a:defRPr>
            </a:lvl1pPr>
          </a:lstStyle>
          <a:p>
            <a:r>
              <a:rPr lang="en-US" dirty="0"/>
              <a:t>Presentation title, Arial 42 pt., bolded, blue, sentence case</a:t>
            </a:r>
          </a:p>
        </p:txBody>
      </p:sp>
      <p:sp>
        <p:nvSpPr>
          <p:cNvPr id="2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tx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black, sentence case</a:t>
            </a:r>
          </a:p>
        </p:txBody>
      </p:sp>
      <p:sp>
        <p:nvSpPr>
          <p:cNvPr id="29"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tx1"/>
                </a:solidFill>
              </a:defRPr>
            </a:lvl1pPr>
          </a:lstStyle>
          <a:p>
            <a:pPr lvl="0"/>
            <a:r>
              <a:rPr lang="en-US" dirty="0"/>
              <a:t>Month 00, </a:t>
            </a:r>
            <a:r>
              <a:rPr lang="en-US" dirty="0" err="1"/>
              <a:t>20XX</a:t>
            </a:r>
            <a:r>
              <a:rPr lang="en-US" dirty="0"/>
              <a:t>, Arial 16 pt., black</a:t>
            </a:r>
          </a:p>
        </p:txBody>
      </p:sp>
    </p:spTree>
    <p:extLst>
      <p:ext uri="{BB962C8B-B14F-4D97-AF65-F5344CB8AC3E}">
        <p14:creationId xmlns:p14="http://schemas.microsoft.com/office/powerpoint/2010/main" val="2527635625"/>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Cover Madri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s-ES" sz="800" dirty="0">
                <a:solidFill>
                  <a:schemeClr val="tx1"/>
                </a:solidFill>
              </a:rPr>
              <a:t>DPW-Madrid, L.L.C., Oficina de Representación en España</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a:solidFill>
            <a:schemeClr val="tx1"/>
          </a:solidFill>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accent1"/>
                </a:solidFill>
              </a:defRPr>
            </a:lvl1pPr>
          </a:lstStyle>
          <a:p>
            <a:r>
              <a:rPr lang="en-US"/>
              <a:t>Presentation title, Arial 42 pt., bolded, blue,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tx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black,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tx1"/>
                </a:solidFill>
              </a:defRPr>
            </a:lvl1pPr>
          </a:lstStyle>
          <a:p>
            <a:pPr lvl="0"/>
            <a:r>
              <a:rPr lang="en-US"/>
              <a:t>Month 00, 20XX, Arial 16 pt., black</a:t>
            </a:r>
          </a:p>
        </p:txBody>
      </p:sp>
    </p:spTree>
    <p:extLst>
      <p:ext uri="{BB962C8B-B14F-4D97-AF65-F5344CB8AC3E}">
        <p14:creationId xmlns:p14="http://schemas.microsoft.com/office/powerpoint/2010/main" val="3120821671"/>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Cover São Paulo">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4382559" cy="215444"/>
          </a:xfrm>
          <a:prstGeom prst="rect">
            <a:avLst/>
          </a:prstGeom>
          <a:noFill/>
        </p:spPr>
        <p:txBody>
          <a:bodyPr wrap="square" rtlCol="0">
            <a:spAutoFit/>
          </a:bodyPr>
          <a:lstStyle/>
          <a:p>
            <a:r>
              <a:rPr lang="pt-BR" sz="800" dirty="0">
                <a:solidFill>
                  <a:schemeClr val="tx1"/>
                </a:solidFill>
              </a:rPr>
              <a:t>Davis Polk &amp; Wardwell, Consultores em Direito Estrangeiro/Norte-Americano e Inglês</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a:solidFill>
            <a:schemeClr val="tx1"/>
          </a:solidFill>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accent1"/>
                </a:solidFill>
              </a:defRPr>
            </a:lvl1pPr>
          </a:lstStyle>
          <a:p>
            <a:r>
              <a:rPr lang="en-US"/>
              <a:t>Presentation title, Arial 42 pt., bolded, blue,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tx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black,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tx1"/>
                </a:solidFill>
              </a:defRPr>
            </a:lvl1pPr>
          </a:lstStyle>
          <a:p>
            <a:pPr lvl="0"/>
            <a:r>
              <a:rPr lang="en-US"/>
              <a:t>Month 00, 20XX, Arial 16 pt., black</a:t>
            </a:r>
          </a:p>
        </p:txBody>
      </p:sp>
    </p:spTree>
    <p:extLst>
      <p:ext uri="{BB962C8B-B14F-4D97-AF65-F5344CB8AC3E}">
        <p14:creationId xmlns:p14="http://schemas.microsoft.com/office/powerpoint/2010/main" val="690395685"/>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Cov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bg1"/>
                </a:solidFill>
              </a:defRPr>
            </a:lvl1pPr>
          </a:lstStyle>
          <a:p>
            <a:r>
              <a:rPr lang="en-US"/>
              <a:t>Presentation title, Arial 42 pt., bolded, white, sentence case</a:t>
            </a:r>
          </a:p>
        </p:txBody>
      </p:sp>
      <p:sp>
        <p:nvSpPr>
          <p:cNvPr id="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white, sentence case</a:t>
            </a:r>
          </a:p>
        </p:txBody>
      </p:sp>
      <p:sp>
        <p:nvSpPr>
          <p:cNvPr id="20"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bg1"/>
                </a:solidFill>
              </a:defRPr>
            </a:lvl1pPr>
          </a:lstStyle>
          <a:p>
            <a:pPr lvl="0"/>
            <a:r>
              <a:rPr lang="en-US"/>
              <a:t>Month 00, 20XX, Arial 16 pt., white</a:t>
            </a:r>
          </a:p>
        </p:txBody>
      </p:sp>
      <p:sp>
        <p:nvSpPr>
          <p:cNvPr id="3" name="TextBox 2">
            <a:extLst>
              <a:ext uri="{FF2B5EF4-FFF2-40B4-BE49-F238E27FC236}">
                <a16:creationId xmlns:a16="http://schemas.microsoft.com/office/drawing/2014/main" id="{4FDB27D9-5245-4582-BAEE-F0B6B4D4C494}"/>
              </a:ext>
            </a:extLst>
          </p:cNvPr>
          <p:cNvSpPr txBox="1"/>
          <p:nvPr userDrawn="1"/>
        </p:nvSpPr>
        <p:spPr>
          <a:xfrm>
            <a:off x="967109" y="6324853"/>
            <a:ext cx="1475874" cy="215444"/>
          </a:xfrm>
          <a:prstGeom prst="rect">
            <a:avLst/>
          </a:prstGeom>
          <a:noFill/>
        </p:spPr>
        <p:txBody>
          <a:bodyPr wrap="square" rtlCol="0">
            <a:spAutoFit/>
          </a:bodyPr>
          <a:lstStyle/>
          <a:p>
            <a:r>
              <a:rPr lang="en-US" sz="800" dirty="0">
                <a:solidFill>
                  <a:schemeClr val="tx1"/>
                </a:solidFill>
              </a:rPr>
              <a:t>Davis Polk &amp; Wardwell </a:t>
            </a:r>
            <a:r>
              <a:rPr lang="en-US" sz="800" cap="small" baseline="0" dirty="0">
                <a:solidFill>
                  <a:schemeClr val="tx1"/>
                </a:solidFill>
              </a:rPr>
              <a:t>llp</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34362563"/>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Cover Hong Kong">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n-US" sz="800" dirty="0">
                <a:solidFill>
                  <a:schemeClr val="tx1"/>
                </a:solidFill>
              </a:rPr>
              <a:t>Davis Polk &amp; Wardwell, Hong Kong Solicitors</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bg1"/>
                </a:solidFill>
              </a:defRPr>
            </a:lvl1pPr>
          </a:lstStyle>
          <a:p>
            <a:r>
              <a:rPr lang="en-US"/>
              <a:t>Presentation title, Arial 42 pt., bolded, white,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white,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bg1"/>
                </a:solidFill>
              </a:defRPr>
            </a:lvl1pPr>
          </a:lstStyle>
          <a:p>
            <a:pPr lvl="0"/>
            <a:r>
              <a:rPr lang="en-US"/>
              <a:t>Month 00, 20XX, Arial 16 pt., white</a:t>
            </a:r>
          </a:p>
        </p:txBody>
      </p:sp>
    </p:spTree>
    <p:extLst>
      <p:ext uri="{BB962C8B-B14F-4D97-AF65-F5344CB8AC3E}">
        <p14:creationId xmlns:p14="http://schemas.microsoft.com/office/powerpoint/2010/main" val="3663497717"/>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Cover Lond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n-US" sz="800" dirty="0">
                <a:solidFill>
                  <a:schemeClr val="tx1"/>
                </a:solidFill>
              </a:rPr>
              <a:t>Davis Polk &amp; Wardwell London </a:t>
            </a:r>
            <a:r>
              <a:rPr lang="en-US" sz="800" cap="small" baseline="0" dirty="0">
                <a:solidFill>
                  <a:schemeClr val="tx1"/>
                </a:solidFill>
              </a:rPr>
              <a:t>llp</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bg1"/>
                </a:solidFill>
              </a:defRPr>
            </a:lvl1pPr>
          </a:lstStyle>
          <a:p>
            <a:r>
              <a:rPr lang="en-US"/>
              <a:t>Presentation title, Arial 42 pt., bolded, white,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white,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bg1"/>
                </a:solidFill>
              </a:defRPr>
            </a:lvl1pPr>
          </a:lstStyle>
          <a:p>
            <a:pPr lvl="0"/>
            <a:r>
              <a:rPr lang="en-US"/>
              <a:t>Month 00, 20XX, Arial 16 pt., white</a:t>
            </a:r>
          </a:p>
        </p:txBody>
      </p:sp>
    </p:spTree>
    <p:extLst>
      <p:ext uri="{BB962C8B-B14F-4D97-AF65-F5344CB8AC3E}">
        <p14:creationId xmlns:p14="http://schemas.microsoft.com/office/powerpoint/2010/main" val="1708173403"/>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164132-AA28-443F-8244-36DAECAD3438}"/>
              </a:ext>
            </a:extLst>
          </p:cNvPr>
          <p:cNvSpPr/>
          <p:nvPr userDrawn="1"/>
        </p:nvSpPr>
        <p:spPr>
          <a:xfrm>
            <a:off x="0" y="0"/>
            <a:ext cx="51768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5632450" y="1638299"/>
            <a:ext cx="4730750" cy="4914899"/>
          </a:xfrm>
        </p:spPr>
        <p:txBody>
          <a:bodyPr lIns="0" tIns="0" rIns="0" bIns="0">
            <a:normAutofit/>
          </a:bodyPr>
          <a:lstStyle>
            <a:lvl1pPr marL="344488" indent="-344488">
              <a:lnSpc>
                <a:spcPct val="90000"/>
              </a:lnSpc>
              <a:defRPr sz="4800" spc="-200" baseline="0"/>
            </a:lvl1pPr>
          </a:lstStyle>
          <a:p>
            <a:r>
              <a:rPr lang="en-US" dirty="0"/>
              <a:t>“Click to edit Master title style, Arial 48 pt., bolded, blue”</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14" name="Content Placeholder 13"/>
          <p:cNvSpPr>
            <a:spLocks noGrp="1"/>
          </p:cNvSpPr>
          <p:nvPr>
            <p:ph sz="quarter" idx="16" hasCustomPrompt="1"/>
          </p:nvPr>
        </p:nvSpPr>
        <p:spPr>
          <a:xfrm>
            <a:off x="762000" y="1638300"/>
            <a:ext cx="4000500" cy="491490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Callout text: Arial 18 pt., bolded, white; Large infographic number: Arial 135 pt., bolded, white; Charts: 1.5 pt. white outline; data </a:t>
            </a:r>
            <a:r>
              <a:rPr lang="en-US" dirty="0" err="1"/>
              <a:t>lables</a:t>
            </a:r>
            <a:r>
              <a:rPr lang="en-US" dirty="0"/>
              <a:t> are Arial 16 pt., bold, white text</a:t>
            </a:r>
          </a:p>
        </p:txBody>
      </p:sp>
      <p:sp>
        <p:nvSpPr>
          <p:cNvPr id="7"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8" name="TextBox 7">
            <a:extLst>
              <a:ext uri="{FF2B5EF4-FFF2-40B4-BE49-F238E27FC236}">
                <a16:creationId xmlns:a16="http://schemas.microsoft.com/office/drawing/2014/main" id="{305E8D41-33A4-472D-ACB6-8048462089F6}"/>
              </a:ext>
            </a:extLst>
          </p:cNvPr>
          <p:cNvSpPr txBox="1"/>
          <p:nvPr userDrawn="1"/>
        </p:nvSpPr>
        <p:spPr>
          <a:xfrm>
            <a:off x="-2071991" y="3147672"/>
            <a:ext cx="1949159" cy="1284967"/>
          </a:xfrm>
          <a:prstGeom prst="rect">
            <a:avLst/>
          </a:prstGeom>
          <a:noFill/>
        </p:spPr>
        <p:txBody>
          <a:bodyPr wrap="square" rtlCol="0">
            <a:spAutoFit/>
          </a:bodyPr>
          <a:lstStyle/>
          <a:p>
            <a:pPr algn="r">
              <a:spcAft>
                <a:spcPts val="300"/>
              </a:spcAft>
            </a:pPr>
            <a:r>
              <a:rPr lang="en-US" sz="1000" dirty="0"/>
              <a:t>Chart captions: </a:t>
            </a:r>
            <a:br>
              <a:rPr lang="en-US" sz="1000" dirty="0"/>
            </a:br>
            <a:r>
              <a:rPr lang="en-US" sz="1000" dirty="0"/>
              <a:t>Arial 13 pt., bolded  </a:t>
            </a:r>
            <a:r>
              <a:rPr lang="en-US" sz="1000" dirty="0">
                <a:sym typeface="Wingdings 3" panose="05040102010807070707" pitchFamily="18" charset="2"/>
              </a:rPr>
              <a:t></a:t>
            </a:r>
          </a:p>
          <a:p>
            <a:pPr algn="r">
              <a:spcAft>
                <a:spcPts val="300"/>
              </a:spcAft>
            </a:pPr>
            <a:r>
              <a:rPr lang="en-US" sz="1000" dirty="0"/>
              <a:t>Chart large numbers: Arial 120 pt. (size is flexible), bolded  </a:t>
            </a:r>
            <a:r>
              <a:rPr lang="en-US" sz="1000" dirty="0">
                <a:sym typeface="Wingdings 3" panose="05040102010807070707" pitchFamily="18" charset="2"/>
              </a:rPr>
              <a:t></a:t>
            </a:r>
          </a:p>
          <a:p>
            <a:pPr marL="0" marR="0" lvl="0" indent="0" algn="r" defTabSz="914400" rtl="0" eaLnBrk="1" fontAlgn="auto" latinLnBrk="0" hangingPunct="1">
              <a:lnSpc>
                <a:spcPct val="100000"/>
              </a:lnSpc>
              <a:spcBef>
                <a:spcPct val="0"/>
              </a:spcBef>
              <a:spcAft>
                <a:spcPts val="300"/>
              </a:spcAft>
              <a:buClrTx/>
              <a:buSzTx/>
              <a:buFontTx/>
              <a:buNone/>
              <a:defRPr/>
            </a:pPr>
            <a:r>
              <a:rPr lang="en-US" sz="1000" dirty="0"/>
              <a:t>Chart data labels: </a:t>
            </a:r>
            <a:br>
              <a:rPr lang="en-US" sz="1000" dirty="0"/>
            </a:br>
            <a:r>
              <a:rPr lang="en-US" sz="1000" dirty="0"/>
              <a:t>Arial 16 pt. Max., bolded  </a:t>
            </a:r>
            <a:r>
              <a:rPr lang="en-US" sz="1000" dirty="0">
                <a:sym typeface="Wingdings 3" panose="05040102010807070707" pitchFamily="18" charset="2"/>
              </a:rPr>
              <a:t></a:t>
            </a:r>
          </a:p>
          <a:p>
            <a:pPr algn="r">
              <a:spcAft>
                <a:spcPts val="300"/>
              </a:spcAft>
            </a:pPr>
            <a:endParaRPr lang="en-US" sz="1000" dirty="0"/>
          </a:p>
        </p:txBody>
      </p:sp>
    </p:spTree>
    <p:extLst>
      <p:ext uri="{BB962C8B-B14F-4D97-AF65-F5344CB8AC3E}">
        <p14:creationId xmlns:p14="http://schemas.microsoft.com/office/powerpoint/2010/main" val="271384542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Cover Madri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3886903" cy="215444"/>
          </a:xfrm>
          <a:prstGeom prst="rect">
            <a:avLst/>
          </a:prstGeom>
          <a:noFill/>
        </p:spPr>
        <p:txBody>
          <a:bodyPr wrap="square" rtlCol="0">
            <a:spAutoFit/>
          </a:bodyPr>
          <a:lstStyle/>
          <a:p>
            <a:r>
              <a:rPr lang="es-ES" sz="800" dirty="0">
                <a:solidFill>
                  <a:schemeClr val="tx1"/>
                </a:solidFill>
              </a:rPr>
              <a:t>DPW-Madrid, L.L.C., Oficina de Representación en España</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bg1"/>
                </a:solidFill>
              </a:defRPr>
            </a:lvl1pPr>
          </a:lstStyle>
          <a:p>
            <a:r>
              <a:rPr lang="en-US"/>
              <a:t>Presentation title, Arial 42 pt., bolded, white, sentence case</a:t>
            </a:r>
          </a:p>
        </p:txBody>
      </p:sp>
      <p:sp>
        <p:nvSpPr>
          <p:cNvPr id="26"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white, sentence case</a:t>
            </a:r>
          </a:p>
        </p:txBody>
      </p:sp>
      <p:sp>
        <p:nvSpPr>
          <p:cNvPr id="27"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bg1"/>
                </a:solidFill>
              </a:defRPr>
            </a:lvl1pPr>
          </a:lstStyle>
          <a:p>
            <a:pPr lvl="0"/>
            <a:r>
              <a:rPr lang="en-US"/>
              <a:t>Month 00, 20XX, Arial 16 pt., white</a:t>
            </a:r>
          </a:p>
        </p:txBody>
      </p:sp>
    </p:spTree>
    <p:extLst>
      <p:ext uri="{BB962C8B-B14F-4D97-AF65-F5344CB8AC3E}">
        <p14:creationId xmlns:p14="http://schemas.microsoft.com/office/powerpoint/2010/main" val="1071732008"/>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Cover São Paulo">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B27D9-5245-4582-BAEE-F0B6B4D4C494}"/>
              </a:ext>
            </a:extLst>
          </p:cNvPr>
          <p:cNvSpPr txBox="1"/>
          <p:nvPr userDrawn="1"/>
        </p:nvSpPr>
        <p:spPr>
          <a:xfrm>
            <a:off x="967108" y="6324853"/>
            <a:ext cx="4382559" cy="215444"/>
          </a:xfrm>
          <a:prstGeom prst="rect">
            <a:avLst/>
          </a:prstGeom>
          <a:noFill/>
        </p:spPr>
        <p:txBody>
          <a:bodyPr wrap="square" rtlCol="0">
            <a:spAutoFit/>
          </a:bodyPr>
          <a:lstStyle/>
          <a:p>
            <a:r>
              <a:rPr lang="pt-BR" sz="800" dirty="0">
                <a:solidFill>
                  <a:schemeClr val="tx1"/>
                </a:solidFill>
              </a:rPr>
              <a:t>Davis Polk &amp; Wardwell, Consultores em Direito Estrangeiro/Norte-Americano e Inglês</a:t>
            </a:r>
          </a:p>
        </p:txBody>
      </p:sp>
      <p:grpSp>
        <p:nvGrpSpPr>
          <p:cNvPr id="12" name="Group 11">
            <a:extLst>
              <a:ext uri="{FF2B5EF4-FFF2-40B4-BE49-F238E27FC236}">
                <a16:creationId xmlns:a16="http://schemas.microsoft.com/office/drawing/2014/main" id="{56C02011-87A4-40E4-89DF-661E67852B86}"/>
              </a:ext>
            </a:extLst>
          </p:cNvPr>
          <p:cNvGrpSpPr/>
          <p:nvPr userDrawn="1"/>
        </p:nvGrpSpPr>
        <p:grpSpPr>
          <a:xfrm>
            <a:off x="1066800" y="749196"/>
            <a:ext cx="1554480" cy="261123"/>
            <a:chOff x="533400" y="473075"/>
            <a:chExt cx="1794810" cy="301494"/>
          </a:xfrm>
        </p:grpSpPr>
        <p:sp>
          <p:nvSpPr>
            <p:cNvPr id="13" name="Freeform 5">
              <a:extLst>
                <a:ext uri="{FF2B5EF4-FFF2-40B4-BE49-F238E27FC236}">
                  <a16:creationId xmlns:a16="http://schemas.microsoft.com/office/drawing/2014/main" id="{B8AA119E-85DD-4786-8151-C5F2694128D5}"/>
                </a:ext>
              </a:extLst>
            </p:cNvPr>
            <p:cNvSpPr>
              <a:spLocks noEditPoints="1"/>
            </p:cNvSpPr>
            <p:nvPr userDrawn="1"/>
          </p:nvSpPr>
          <p:spPr bwMode="auto">
            <a:xfrm>
              <a:off x="533400" y="473075"/>
              <a:ext cx="260270" cy="295431"/>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5A7B6A0C-02A6-4CCD-9C8A-2449C9F06CFF}"/>
                </a:ext>
              </a:extLst>
            </p:cNvPr>
            <p:cNvSpPr>
              <a:spLocks noEditPoints="1"/>
            </p:cNvSpPr>
            <p:nvPr userDrawn="1"/>
          </p:nvSpPr>
          <p:spPr bwMode="auto">
            <a:xfrm>
              <a:off x="802156" y="548247"/>
              <a:ext cx="207327" cy="226322"/>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173D9762-C455-4030-866B-7FB65F66E842}"/>
                </a:ext>
              </a:extLst>
            </p:cNvPr>
            <p:cNvSpPr/>
            <p:nvPr userDrawn="1"/>
          </p:nvSpPr>
          <p:spPr bwMode="auto">
            <a:xfrm>
              <a:off x="1006654" y="553905"/>
              <a:ext cx="210156" cy="214602"/>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1BA8A35D-9222-41A8-9776-6EB72A6CD268}"/>
                </a:ext>
              </a:extLst>
            </p:cNvPr>
            <p:cNvSpPr>
              <a:spLocks noEditPoints="1"/>
            </p:cNvSpPr>
            <p:nvPr userDrawn="1"/>
          </p:nvSpPr>
          <p:spPr bwMode="auto">
            <a:xfrm>
              <a:off x="1230147" y="473075"/>
              <a:ext cx="58601" cy="295431"/>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D30C1777-19AD-4CB9-8891-885FB4D9EE8D}"/>
                </a:ext>
              </a:extLst>
            </p:cNvPr>
            <p:cNvSpPr/>
            <p:nvPr userDrawn="1"/>
          </p:nvSpPr>
          <p:spPr bwMode="auto">
            <a:xfrm>
              <a:off x="1308955" y="548247"/>
              <a:ext cx="197627" cy="226322"/>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892AC46-234A-4B93-9051-C2F632297546}"/>
                </a:ext>
              </a:extLst>
            </p:cNvPr>
            <p:cNvSpPr>
              <a:spLocks noEditPoints="1"/>
            </p:cNvSpPr>
            <p:nvPr userDrawn="1"/>
          </p:nvSpPr>
          <p:spPr bwMode="auto">
            <a:xfrm>
              <a:off x="1787867" y="548247"/>
              <a:ext cx="220663" cy="226322"/>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11">
              <a:extLst>
                <a:ext uri="{FF2B5EF4-FFF2-40B4-BE49-F238E27FC236}">
                  <a16:creationId xmlns:a16="http://schemas.microsoft.com/office/drawing/2014/main" id="{44ACC4FB-9F09-4FB0-9FCA-358B70F00D79}"/>
                </a:ext>
              </a:extLst>
            </p:cNvPr>
            <p:cNvSpPr>
              <a:spLocks noChangeArrowheads="1"/>
            </p:cNvSpPr>
            <p:nvPr userDrawn="1"/>
          </p:nvSpPr>
          <p:spPr bwMode="auto">
            <a:xfrm>
              <a:off x="2029951" y="473075"/>
              <a:ext cx="58197" cy="2954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8D9DF4B-A590-420A-94CB-F110AD297A2E}"/>
                </a:ext>
              </a:extLst>
            </p:cNvPr>
            <p:cNvSpPr/>
            <p:nvPr userDrawn="1"/>
          </p:nvSpPr>
          <p:spPr bwMode="auto">
            <a:xfrm>
              <a:off x="2118054" y="473075"/>
              <a:ext cx="210156" cy="295431"/>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9017256F-1F42-4C65-87B1-77F9C91E7FBF}"/>
                </a:ext>
              </a:extLst>
            </p:cNvPr>
            <p:cNvSpPr>
              <a:spLocks noEditPoints="1"/>
            </p:cNvSpPr>
            <p:nvPr userDrawn="1"/>
          </p:nvSpPr>
          <p:spPr bwMode="auto">
            <a:xfrm>
              <a:off x="1568012" y="473075"/>
              <a:ext cx="221876" cy="295431"/>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1053396" y="2170113"/>
            <a:ext cx="9309804" cy="1192212"/>
          </a:xfrm>
        </p:spPr>
        <p:txBody>
          <a:bodyPr/>
          <a:lstStyle>
            <a:lvl1pPr>
              <a:spcAft>
                <a:spcPts val="900"/>
              </a:spcAft>
              <a:defRPr spc="-100" baseline="0">
                <a:solidFill>
                  <a:schemeClr val="bg1"/>
                </a:solidFill>
              </a:defRPr>
            </a:lvl1pPr>
          </a:lstStyle>
          <a:p>
            <a:r>
              <a:rPr lang="en-US"/>
              <a:t>Presentation title, Arial 42 pt., bolded, white, sentence case</a:t>
            </a:r>
          </a:p>
        </p:txBody>
      </p:sp>
      <p:sp>
        <p:nvSpPr>
          <p:cNvPr id="25"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1053396" y="3848100"/>
            <a:ext cx="9309804" cy="422392"/>
          </a:xfrm>
          <a:prstGeom prst="rect">
            <a:avLst/>
          </a:prstGeom>
        </p:spPr>
        <p:txBody>
          <a:bodyPr lIns="0" tIns="0" rIns="0" bIns="0">
            <a:noAutofit/>
          </a:bodyPr>
          <a:lstStyle>
            <a:lvl1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2000" b="0" spc="-3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a:pPr>
            <a:r>
              <a:rPr lang="en-US" dirty="0"/>
              <a:t>Presented by [Speaker 1] | [Speaker 2] subtitle, Arial 20 pt., white, sentence case</a:t>
            </a:r>
          </a:p>
        </p:txBody>
      </p:sp>
      <p:sp>
        <p:nvSpPr>
          <p:cNvPr id="26" name="Text Placeholder 7">
            <a:extLst>
              <a:ext uri="{FF2B5EF4-FFF2-40B4-BE49-F238E27FC236}">
                <a16:creationId xmlns:a16="http://schemas.microsoft.com/office/drawing/2014/main" id="{9AA8E29C-FCF8-4A74-A57F-8356E7382450}"/>
              </a:ext>
            </a:extLst>
          </p:cNvPr>
          <p:cNvSpPr>
            <a:spLocks noGrp="1"/>
          </p:cNvSpPr>
          <p:nvPr>
            <p:ph type="body" sz="quarter" idx="17" hasCustomPrompt="1"/>
          </p:nvPr>
        </p:nvSpPr>
        <p:spPr>
          <a:xfrm>
            <a:off x="1053396" y="4423078"/>
            <a:ext cx="9309803" cy="429755"/>
          </a:xfrm>
          <a:prstGeom prst="rect">
            <a:avLst/>
          </a:prstGeom>
        </p:spPr>
        <p:txBody>
          <a:bodyPr lIns="0" tIns="0" rIns="0" bIns="0">
            <a:noAutofit/>
          </a:bodyPr>
          <a:lstStyle>
            <a:lvl1pPr marL="0" indent="0">
              <a:spcBef>
                <a:spcPts val="1200"/>
              </a:spcBef>
              <a:buNone/>
              <a:defRPr sz="1600" b="0" spc="-30" baseline="0">
                <a:solidFill>
                  <a:schemeClr val="bg1"/>
                </a:solidFill>
              </a:defRPr>
            </a:lvl1pPr>
          </a:lstStyle>
          <a:p>
            <a:pPr lvl="0"/>
            <a:r>
              <a:rPr lang="en-US"/>
              <a:t>Month 00, 20XX, Arial 16 pt., white</a:t>
            </a:r>
          </a:p>
        </p:txBody>
      </p:sp>
    </p:spTree>
    <p:extLst>
      <p:ext uri="{BB962C8B-B14F-4D97-AF65-F5344CB8AC3E}">
        <p14:creationId xmlns:p14="http://schemas.microsoft.com/office/powerpoint/2010/main" val="4267157316"/>
      </p:ext>
    </p:extLst>
  </p:cSld>
  <p:clrMapOvr>
    <a:masterClrMapping/>
  </p:clrMapOvr>
  <p:transition/>
  <p:extLst>
    <p:ext uri="{DCECCB84-F9BA-43D5-87BE-67443E8EF086}">
      <p15:sldGuideLst xmlns:p15="http://schemas.microsoft.com/office/powerpoint/2012/main">
        <p15:guide id="1" pos="648" userDrawn="1">
          <p15:clr>
            <a:srgbClr val="FBAE40"/>
          </p15:clr>
        </p15:guide>
        <p15:guide id="2" pos="6528" userDrawn="1">
          <p15:clr>
            <a:srgbClr val="FBAE40"/>
          </p15:clr>
        </p15:guide>
        <p15:guide id="3" orient="horz" pos="1368" userDrawn="1">
          <p15:clr>
            <a:srgbClr val="FBAE40"/>
          </p15:clr>
        </p15:guide>
        <p15:guide id="4" orient="horz" pos="2424" userDrawn="1">
          <p15:clr>
            <a:srgbClr val="FBAE40"/>
          </p15:clr>
        </p15:guide>
        <p15:guide id="5" orient="horz" pos="27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7200" y="434974"/>
            <a:ext cx="9906000" cy="1154113"/>
          </a:xfrm>
        </p:spPr>
        <p:txBody>
          <a:bodyPr/>
          <a:lstStyle>
            <a:lvl1pPr>
              <a:defRPr>
                <a:solidFill>
                  <a:schemeClr val="accent1"/>
                </a:solidFill>
              </a:defRPr>
            </a:lvl1pPr>
          </a:lstStyle>
          <a:p>
            <a:r>
              <a:rPr lang="en-US" dirty="0"/>
              <a:t>Divider title, Arial 42 pt., bolded, blue, sentence case</a:t>
            </a:r>
          </a:p>
        </p:txBody>
      </p:sp>
      <p:sp>
        <p:nvSpPr>
          <p:cNvPr id="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457200" y="1981201"/>
            <a:ext cx="9906000" cy="630936"/>
          </a:xfrm>
          <a:prstGeom prst="rect">
            <a:avLst/>
          </a:prstGeom>
        </p:spPr>
        <p:txBody>
          <a:bodyPr lIns="0" tIns="0" rIns="0" bIns="0">
            <a:noAutofit/>
          </a:bodyPr>
          <a:lstStyle>
            <a:lvl1pPr marL="0" indent="0">
              <a:spcBef>
                <a:spcPts val="1200"/>
              </a:spcBef>
              <a:buNone/>
              <a:defRPr sz="2000" b="0" spc="-30" baseline="0">
                <a:solidFill>
                  <a:schemeClr val="tx1"/>
                </a:solidFill>
              </a:defRPr>
            </a:lvl1pPr>
          </a:lstStyle>
          <a:p>
            <a:pPr lvl="0"/>
            <a:r>
              <a:rPr lang="en-US" dirty="0"/>
              <a:t>Divider subtitle, Arial 20 pt., black, sentence case</a:t>
            </a:r>
          </a:p>
        </p:txBody>
      </p:sp>
      <p:sp>
        <p:nvSpPr>
          <p:cNvPr id="7" name="Text Placeholder 6">
            <a:extLst>
              <a:ext uri="{FF2B5EF4-FFF2-40B4-BE49-F238E27FC236}">
                <a16:creationId xmlns:a16="http://schemas.microsoft.com/office/drawing/2014/main" id="{40790048-F7FA-4811-80EA-6023B4B7CA8D}"/>
              </a:ext>
            </a:extLst>
          </p:cNvPr>
          <p:cNvSpPr>
            <a:spLocks noGrp="1"/>
          </p:cNvSpPr>
          <p:nvPr>
            <p:ph type="body" sz="quarter" idx="16" hasCustomPrompt="1"/>
          </p:nvPr>
        </p:nvSpPr>
        <p:spPr>
          <a:xfrm>
            <a:off x="341843" y="4255684"/>
            <a:ext cx="4245169" cy="2602316"/>
          </a:xfrm>
          <a:prstGeom prst="rect">
            <a:avLst/>
          </a:prstGeom>
        </p:spPr>
        <p:txBody>
          <a:bodyPr vert="horz" lIns="0" tIns="0" rIns="0" bIns="0" anchor="b" anchorCtr="0">
            <a:noAutofit/>
          </a:bodyPr>
          <a:lstStyle>
            <a:lvl1pPr>
              <a:lnSpc>
                <a:spcPct val="70000"/>
              </a:lnSpc>
              <a:spcBef>
                <a:spcPct val="0"/>
              </a:spcBef>
              <a:defRPr sz="20000" spc="-200" baseline="0">
                <a:solidFill>
                  <a:schemeClr val="accent1"/>
                </a:solidFill>
              </a:defRPr>
            </a:lvl1pPr>
          </a:lstStyle>
          <a:p>
            <a:pPr lvl="0"/>
            <a:r>
              <a:rPr lang="en-US"/>
              <a:t>01</a:t>
            </a:r>
          </a:p>
        </p:txBody>
      </p:sp>
    </p:spTree>
    <p:extLst>
      <p:ext uri="{BB962C8B-B14F-4D97-AF65-F5344CB8AC3E}">
        <p14:creationId xmlns:p14="http://schemas.microsoft.com/office/powerpoint/2010/main" val="427328754"/>
      </p:ext>
    </p:extLst>
  </p:cSld>
  <p:clrMapOvr>
    <a:masterClrMapping/>
  </p:clrMapOvr>
  <p:transition/>
  <p:extLst>
    <p:ext uri="{DCECCB84-F9BA-43D5-87BE-67443E8EF086}">
      <p15:sldGuideLst xmlns:p15="http://schemas.microsoft.com/office/powerpoint/2012/main">
        <p15:guide id="1" pos="288" userDrawn="1">
          <p15:clr>
            <a:srgbClr val="FBAE40"/>
          </p15:clr>
        </p15:guide>
        <p15:guide id="2" pos="6528" userDrawn="1">
          <p15:clr>
            <a:srgbClr val="FBAE40"/>
          </p15:clr>
        </p15:guide>
        <p15:guide id="3" orient="horz" pos="264" userDrawn="1">
          <p15:clr>
            <a:srgbClr val="FBAE40"/>
          </p15:clr>
        </p15:guide>
        <p15:guide id="4" orient="horz" pos="12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7200" y="434975"/>
            <a:ext cx="9906000" cy="1152144"/>
          </a:xfrm>
        </p:spPr>
        <p:txBody>
          <a:bodyPr/>
          <a:lstStyle>
            <a:lvl1pPr>
              <a:defRPr/>
            </a:lvl1pPr>
          </a:lstStyle>
          <a:p>
            <a:r>
              <a:rPr lang="en-US"/>
              <a:t>Divider title, Arial 42 pt., bolded, white, sentence case</a:t>
            </a:r>
          </a:p>
        </p:txBody>
      </p:sp>
      <p:sp>
        <p:nvSpPr>
          <p:cNvPr id="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457200" y="1981200"/>
            <a:ext cx="9906000" cy="629055"/>
          </a:xfrm>
          <a:prstGeom prst="rect">
            <a:avLst/>
          </a:prstGeom>
        </p:spPr>
        <p:txBody>
          <a:bodyPr lIns="0" tIns="0" rIns="0" bIns="0">
            <a:noAutofit/>
          </a:bodyPr>
          <a:lstStyle>
            <a:lvl1pPr marL="0" indent="0">
              <a:spcBef>
                <a:spcPts val="1200"/>
              </a:spcBef>
              <a:buNone/>
              <a:defRPr sz="2000" b="0" spc="-30" baseline="0">
                <a:solidFill>
                  <a:schemeClr val="bg1"/>
                </a:solidFill>
              </a:defRPr>
            </a:lvl1pPr>
          </a:lstStyle>
          <a:p>
            <a:pPr lvl="0"/>
            <a:r>
              <a:rPr lang="en-US" dirty="0"/>
              <a:t>Divider subtitle, Arial 20 pt., white, sentence case</a:t>
            </a:r>
          </a:p>
        </p:txBody>
      </p:sp>
      <p:sp>
        <p:nvSpPr>
          <p:cNvPr id="7" name="Text Placeholder 6">
            <a:extLst>
              <a:ext uri="{FF2B5EF4-FFF2-40B4-BE49-F238E27FC236}">
                <a16:creationId xmlns:a16="http://schemas.microsoft.com/office/drawing/2014/main" id="{40790048-F7FA-4811-80EA-6023B4B7CA8D}"/>
              </a:ext>
            </a:extLst>
          </p:cNvPr>
          <p:cNvSpPr>
            <a:spLocks noGrp="1"/>
          </p:cNvSpPr>
          <p:nvPr>
            <p:ph type="body" sz="quarter" idx="16" hasCustomPrompt="1"/>
          </p:nvPr>
        </p:nvSpPr>
        <p:spPr>
          <a:xfrm>
            <a:off x="338328" y="4251960"/>
            <a:ext cx="4245169" cy="2606040"/>
          </a:xfrm>
          <a:prstGeom prst="rect">
            <a:avLst/>
          </a:prstGeom>
        </p:spPr>
        <p:txBody>
          <a:bodyPr vert="horz" lIns="0" tIns="0" rIns="0" bIns="0" anchor="b" anchorCtr="0">
            <a:noAutofit/>
          </a:bodyPr>
          <a:lstStyle>
            <a:lvl1pPr>
              <a:lnSpc>
                <a:spcPct val="70000"/>
              </a:lnSpc>
              <a:spcBef>
                <a:spcPct val="0"/>
              </a:spcBef>
              <a:defRPr sz="20000" spc="-200" baseline="0">
                <a:solidFill>
                  <a:schemeClr val="bg1"/>
                </a:solidFill>
              </a:defRPr>
            </a:lvl1pPr>
          </a:lstStyle>
          <a:p>
            <a:pPr lvl="0"/>
            <a:r>
              <a:rPr lang="en-US"/>
              <a:t>01</a:t>
            </a:r>
          </a:p>
        </p:txBody>
      </p:sp>
    </p:spTree>
    <p:extLst>
      <p:ext uri="{BB962C8B-B14F-4D97-AF65-F5344CB8AC3E}">
        <p14:creationId xmlns:p14="http://schemas.microsoft.com/office/powerpoint/2010/main" val="517527397"/>
      </p:ext>
    </p:extLst>
  </p:cSld>
  <p:clrMapOvr>
    <a:masterClrMapping/>
  </p:clrMapOvr>
  <p:transition/>
  <p:extLst>
    <p:ext uri="{DCECCB84-F9BA-43D5-87BE-67443E8EF086}">
      <p15:sldGuideLst xmlns:p15="http://schemas.microsoft.com/office/powerpoint/2012/main">
        <p15:guide id="1" orient="horz" pos="1248" userDrawn="1">
          <p15:clr>
            <a:srgbClr val="FBAE40"/>
          </p15:clr>
        </p15:guide>
        <p15:guide id="2" pos="288" userDrawn="1">
          <p15:clr>
            <a:srgbClr val="FBAE40"/>
          </p15:clr>
        </p15:guide>
        <p15:guide id="3" pos="6528" userDrawn="1">
          <p15:clr>
            <a:srgbClr val="FBAE40"/>
          </p15:clr>
        </p15:guide>
        <p15:guide id="4" orient="horz" pos="2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Appendix">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7200" y="434974"/>
            <a:ext cx="9906000" cy="1154113"/>
          </a:xfrm>
        </p:spPr>
        <p:txBody>
          <a:bodyPr/>
          <a:lstStyle>
            <a:lvl1pPr>
              <a:defRPr>
                <a:solidFill>
                  <a:schemeClr val="accent1"/>
                </a:solidFill>
              </a:defRPr>
            </a:lvl1pPr>
          </a:lstStyle>
          <a:p>
            <a:r>
              <a:rPr lang="en-US"/>
              <a:t>Appendix A title, Arial 42 pt., bolded, blue, sentence case</a:t>
            </a:r>
          </a:p>
        </p:txBody>
      </p:sp>
      <p:sp>
        <p:nvSpPr>
          <p:cNvPr id="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469555" y="1981201"/>
            <a:ext cx="9893645" cy="630936"/>
          </a:xfrm>
          <a:prstGeom prst="rect">
            <a:avLst/>
          </a:prstGeom>
        </p:spPr>
        <p:txBody>
          <a:bodyPr lIns="0" tIns="0" rIns="0" bIns="0">
            <a:noAutofit/>
          </a:bodyPr>
          <a:lstStyle>
            <a:lvl1pPr marL="0" indent="0">
              <a:spcBef>
                <a:spcPts val="1200"/>
              </a:spcBef>
              <a:buNone/>
              <a:defRPr sz="2000" b="0" spc="-30" baseline="0">
                <a:solidFill>
                  <a:schemeClr val="tx1"/>
                </a:solidFill>
              </a:defRPr>
            </a:lvl1pPr>
          </a:lstStyle>
          <a:p>
            <a:pPr lvl="0"/>
            <a:r>
              <a:rPr lang="en-US" dirty="0"/>
              <a:t>Appendix subtitle, Arial 20 pt., black, sentence case</a:t>
            </a:r>
          </a:p>
        </p:txBody>
      </p:sp>
      <p:sp>
        <p:nvSpPr>
          <p:cNvPr id="7" name="Text Placeholder 6">
            <a:extLst>
              <a:ext uri="{FF2B5EF4-FFF2-40B4-BE49-F238E27FC236}">
                <a16:creationId xmlns:a16="http://schemas.microsoft.com/office/drawing/2014/main" id="{40790048-F7FA-4811-80EA-6023B4B7CA8D}"/>
              </a:ext>
            </a:extLst>
          </p:cNvPr>
          <p:cNvSpPr>
            <a:spLocks noGrp="1"/>
          </p:cNvSpPr>
          <p:nvPr>
            <p:ph type="body" sz="quarter" idx="16" hasCustomPrompt="1"/>
          </p:nvPr>
        </p:nvSpPr>
        <p:spPr>
          <a:xfrm>
            <a:off x="288925" y="4419600"/>
            <a:ext cx="4042394" cy="2457450"/>
          </a:xfrm>
          <a:prstGeom prst="rect">
            <a:avLst/>
          </a:prstGeom>
        </p:spPr>
        <p:txBody>
          <a:bodyPr vert="horz" lIns="0" tIns="0" rIns="0" bIns="0" anchor="b" anchorCtr="0">
            <a:noAutofit/>
          </a:bodyPr>
          <a:lstStyle>
            <a:lvl1pPr>
              <a:lnSpc>
                <a:spcPct val="70000"/>
              </a:lnSpc>
              <a:spcBef>
                <a:spcPct val="0"/>
              </a:spcBef>
              <a:defRPr sz="20000" spc="-200" baseline="0">
                <a:solidFill>
                  <a:schemeClr val="accent1"/>
                </a:solidFill>
              </a:defRPr>
            </a:lvl1pPr>
          </a:lstStyle>
          <a:p>
            <a:pPr lvl="0"/>
            <a:r>
              <a:rPr lang="en-US" dirty="0"/>
              <a:t>A</a:t>
            </a:r>
          </a:p>
        </p:txBody>
      </p:sp>
      <p:sp>
        <p:nvSpPr>
          <p:cNvPr id="5" name="TextBox 4">
            <a:extLst>
              <a:ext uri="{FF2B5EF4-FFF2-40B4-BE49-F238E27FC236}">
                <a16:creationId xmlns:a16="http://schemas.microsoft.com/office/drawing/2014/main" id="{9CC18F56-7CF4-47D0-82CC-86CA50791830}"/>
              </a:ext>
            </a:extLst>
          </p:cNvPr>
          <p:cNvSpPr txBox="1"/>
          <p:nvPr userDrawn="1"/>
        </p:nvSpPr>
        <p:spPr>
          <a:xfrm>
            <a:off x="12336344" y="5214351"/>
            <a:ext cx="2435093" cy="1054135"/>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Appendix letter to match Appendix letter, for example:</a:t>
            </a:r>
          </a:p>
          <a:p>
            <a:pPr marL="117475" indent="0" algn="l">
              <a:spcAft>
                <a:spcPts val="500"/>
              </a:spcAft>
              <a:buFont typeface="Wingdings 3" panose="05040102010807070707" pitchFamily="18" charset="2"/>
              <a:buNone/>
            </a:pPr>
            <a:r>
              <a:rPr lang="en-US" sz="1000" dirty="0"/>
              <a:t>Large A for Appendix A</a:t>
            </a:r>
          </a:p>
          <a:p>
            <a:pPr marL="117475" indent="0" algn="l">
              <a:spcAft>
                <a:spcPts val="500"/>
              </a:spcAft>
              <a:buFont typeface="Wingdings 3" panose="05040102010807070707" pitchFamily="18" charset="2"/>
              <a:buNone/>
            </a:pPr>
            <a:r>
              <a:rPr lang="en-US" sz="1000" dirty="0"/>
              <a:t>Large B for Appendix</a:t>
            </a:r>
            <a:r>
              <a:rPr lang="en-US" sz="1000" baseline="0" dirty="0"/>
              <a:t> B</a:t>
            </a:r>
          </a:p>
          <a:p>
            <a:pPr marL="117475" indent="0" algn="l">
              <a:spcAft>
                <a:spcPts val="500"/>
              </a:spcAft>
              <a:buFont typeface="Wingdings 3" panose="05040102010807070707" pitchFamily="18" charset="2"/>
              <a:buNone/>
            </a:pPr>
            <a:r>
              <a:rPr lang="en-US" sz="1000" baseline="0" dirty="0"/>
              <a:t>Large C for Appendix C, etc.</a:t>
            </a:r>
            <a:endParaRPr lang="en-US" sz="1000" dirty="0"/>
          </a:p>
        </p:txBody>
      </p:sp>
    </p:spTree>
    <p:extLst>
      <p:ext uri="{BB962C8B-B14F-4D97-AF65-F5344CB8AC3E}">
        <p14:creationId xmlns:p14="http://schemas.microsoft.com/office/powerpoint/2010/main" val="2004219101"/>
      </p:ext>
    </p:extLst>
  </p:cSld>
  <p:clrMapOvr>
    <a:masterClrMapping/>
  </p:clrMapOvr>
  <p:transition/>
  <p:extLst>
    <p:ext uri="{DCECCB84-F9BA-43D5-87BE-67443E8EF086}">
      <p15:sldGuideLst xmlns:p15="http://schemas.microsoft.com/office/powerpoint/2012/main">
        <p15:guide id="1" orient="horz" pos="1248">
          <p15:clr>
            <a:srgbClr val="FBAE40"/>
          </p15:clr>
        </p15:guide>
        <p15:guide id="2" pos="288">
          <p15:clr>
            <a:srgbClr val="FBAE40"/>
          </p15:clr>
        </p15:guide>
        <p15:guide id="3" orient="horz" pos="264">
          <p15:clr>
            <a:srgbClr val="FBAE40"/>
          </p15:clr>
        </p15:guide>
        <p15:guide id="4" pos="65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Appendix">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7200" y="434974"/>
            <a:ext cx="9906000" cy="1154113"/>
          </a:xfrm>
        </p:spPr>
        <p:txBody>
          <a:bodyPr/>
          <a:lstStyle>
            <a:lvl1pPr>
              <a:defRPr/>
            </a:lvl1pPr>
          </a:lstStyle>
          <a:p>
            <a:r>
              <a:rPr lang="en-US"/>
              <a:t>Appendix A title, Arial 42 pt., bolded, white, sentence case</a:t>
            </a:r>
          </a:p>
        </p:txBody>
      </p:sp>
      <p:sp>
        <p:nvSpPr>
          <p:cNvPr id="8" name="Text Placeholder 7">
            <a:extLst>
              <a:ext uri="{FF2B5EF4-FFF2-40B4-BE49-F238E27FC236}">
                <a16:creationId xmlns:a16="http://schemas.microsoft.com/office/drawing/2014/main" id="{6BACF60C-33E2-428D-9616-32947844E700}"/>
              </a:ext>
            </a:extLst>
          </p:cNvPr>
          <p:cNvSpPr>
            <a:spLocks noGrp="1"/>
          </p:cNvSpPr>
          <p:nvPr>
            <p:ph type="body" sz="quarter" idx="13" hasCustomPrompt="1"/>
          </p:nvPr>
        </p:nvSpPr>
        <p:spPr>
          <a:xfrm>
            <a:off x="469555" y="1981201"/>
            <a:ext cx="9893645" cy="630936"/>
          </a:xfrm>
          <a:prstGeom prst="rect">
            <a:avLst/>
          </a:prstGeom>
        </p:spPr>
        <p:txBody>
          <a:bodyPr lIns="0" tIns="0" rIns="0" bIns="0">
            <a:noAutofit/>
          </a:bodyPr>
          <a:lstStyle>
            <a:lvl1pPr marL="0" indent="0">
              <a:spcBef>
                <a:spcPts val="1200"/>
              </a:spcBef>
              <a:buNone/>
              <a:defRPr sz="2000" b="0" spc="-30" baseline="0">
                <a:solidFill>
                  <a:schemeClr val="bg1"/>
                </a:solidFill>
              </a:defRPr>
            </a:lvl1pPr>
          </a:lstStyle>
          <a:p>
            <a:pPr lvl="0"/>
            <a:r>
              <a:rPr lang="en-US" dirty="0"/>
              <a:t>Appendix subtitle, Arial 20 pt., white, sentence case</a:t>
            </a:r>
          </a:p>
        </p:txBody>
      </p:sp>
      <p:sp>
        <p:nvSpPr>
          <p:cNvPr id="7" name="Text Placeholder 6">
            <a:extLst>
              <a:ext uri="{FF2B5EF4-FFF2-40B4-BE49-F238E27FC236}">
                <a16:creationId xmlns:a16="http://schemas.microsoft.com/office/drawing/2014/main" id="{40790048-F7FA-4811-80EA-6023B4B7CA8D}"/>
              </a:ext>
            </a:extLst>
          </p:cNvPr>
          <p:cNvSpPr>
            <a:spLocks noGrp="1"/>
          </p:cNvSpPr>
          <p:nvPr>
            <p:ph type="body" sz="quarter" idx="16" hasCustomPrompt="1"/>
          </p:nvPr>
        </p:nvSpPr>
        <p:spPr>
          <a:xfrm>
            <a:off x="288925" y="4419600"/>
            <a:ext cx="4042394" cy="2457450"/>
          </a:xfrm>
          <a:prstGeom prst="rect">
            <a:avLst/>
          </a:prstGeom>
        </p:spPr>
        <p:txBody>
          <a:bodyPr vert="horz" lIns="0" tIns="0" rIns="0" bIns="0" anchor="b" anchorCtr="0">
            <a:noAutofit/>
          </a:bodyPr>
          <a:lstStyle>
            <a:lvl1pPr>
              <a:lnSpc>
                <a:spcPct val="70000"/>
              </a:lnSpc>
              <a:spcBef>
                <a:spcPct val="0"/>
              </a:spcBef>
              <a:defRPr sz="20000" spc="-200" baseline="0">
                <a:solidFill>
                  <a:schemeClr val="bg1"/>
                </a:solidFill>
              </a:defRPr>
            </a:lvl1pPr>
          </a:lstStyle>
          <a:p>
            <a:pPr lvl="0"/>
            <a:r>
              <a:rPr lang="en-US"/>
              <a:t>A</a:t>
            </a:r>
          </a:p>
        </p:txBody>
      </p:sp>
      <p:sp>
        <p:nvSpPr>
          <p:cNvPr id="5" name="TextBox 4">
            <a:extLst>
              <a:ext uri="{FF2B5EF4-FFF2-40B4-BE49-F238E27FC236}">
                <a16:creationId xmlns:a16="http://schemas.microsoft.com/office/drawing/2014/main" id="{9CC18F56-7CF4-47D0-82CC-86CA50791830}"/>
              </a:ext>
            </a:extLst>
          </p:cNvPr>
          <p:cNvSpPr txBox="1"/>
          <p:nvPr userDrawn="1"/>
        </p:nvSpPr>
        <p:spPr>
          <a:xfrm>
            <a:off x="12336344" y="5214351"/>
            <a:ext cx="2435093" cy="1054135"/>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Appendix letter to match Appendix letter, for example:</a:t>
            </a:r>
          </a:p>
          <a:p>
            <a:pPr marL="117475" indent="0" algn="l">
              <a:spcAft>
                <a:spcPts val="500"/>
              </a:spcAft>
              <a:buFont typeface="Wingdings 3" panose="05040102010807070707" pitchFamily="18" charset="2"/>
              <a:buNone/>
            </a:pPr>
            <a:r>
              <a:rPr lang="en-US" sz="1000" dirty="0"/>
              <a:t>Large A for Appendix A</a:t>
            </a:r>
          </a:p>
          <a:p>
            <a:pPr marL="117475" indent="0" algn="l">
              <a:spcAft>
                <a:spcPts val="500"/>
              </a:spcAft>
              <a:buFont typeface="Wingdings 3" panose="05040102010807070707" pitchFamily="18" charset="2"/>
              <a:buNone/>
            </a:pPr>
            <a:r>
              <a:rPr lang="en-US" sz="1000" dirty="0"/>
              <a:t>Large B for Appendix</a:t>
            </a:r>
            <a:r>
              <a:rPr lang="en-US" sz="1000" baseline="0" dirty="0"/>
              <a:t> B</a:t>
            </a:r>
          </a:p>
          <a:p>
            <a:pPr marL="117475" indent="0" algn="l">
              <a:spcAft>
                <a:spcPts val="500"/>
              </a:spcAft>
              <a:buFont typeface="Wingdings 3" panose="05040102010807070707" pitchFamily="18" charset="2"/>
              <a:buNone/>
            </a:pPr>
            <a:r>
              <a:rPr lang="en-US" sz="1000" baseline="0" dirty="0"/>
              <a:t>Large C for Appendix C, etc.</a:t>
            </a:r>
            <a:endParaRPr lang="en-US" sz="1000" dirty="0"/>
          </a:p>
        </p:txBody>
      </p:sp>
    </p:spTree>
    <p:extLst>
      <p:ext uri="{BB962C8B-B14F-4D97-AF65-F5344CB8AC3E}">
        <p14:creationId xmlns:p14="http://schemas.microsoft.com/office/powerpoint/2010/main" val="3699809682"/>
      </p:ext>
    </p:extLst>
  </p:cSld>
  <p:clrMapOvr>
    <a:masterClrMapping/>
  </p:clrMapOvr>
  <p:transition/>
  <p:extLst>
    <p:ext uri="{DCECCB84-F9BA-43D5-87BE-67443E8EF086}">
      <p15:sldGuideLst xmlns:p15="http://schemas.microsoft.com/office/powerpoint/2012/main">
        <p15:guide id="1" orient="horz" pos="1248" userDrawn="1">
          <p15:clr>
            <a:srgbClr val="FBAE40"/>
          </p15:clr>
        </p15:guide>
        <p15:guide id="2" pos="288" userDrawn="1">
          <p15:clr>
            <a:srgbClr val="FBAE40"/>
          </p15:clr>
        </p15:guide>
        <p15:guide id="3" orient="horz" pos="264" userDrawn="1">
          <p15:clr>
            <a:srgbClr val="FBAE40"/>
          </p15:clr>
        </p15:guide>
        <p15:guide id="4" pos="652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Bio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003BBD-32A5-4908-8517-7B9C83CD2424}"/>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12" name="Text Placeholder 11">
            <a:extLst>
              <a:ext uri="{FF2B5EF4-FFF2-40B4-BE49-F238E27FC236}">
                <a16:creationId xmlns:a16="http://schemas.microsoft.com/office/drawing/2014/main" id="{A6A349FA-49BF-4B0E-BA68-C1EE30CC93E3}"/>
              </a:ext>
            </a:extLst>
          </p:cNvPr>
          <p:cNvSpPr>
            <a:spLocks noGrp="1"/>
          </p:cNvSpPr>
          <p:nvPr>
            <p:ph type="body" sz="quarter" idx="15" hasCustomPrompt="1"/>
          </p:nvPr>
        </p:nvSpPr>
        <p:spPr>
          <a:xfrm>
            <a:off x="454024" y="3231816"/>
            <a:ext cx="4735514"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dirty="0" err="1"/>
              <a:t>Firstname</a:t>
            </a:r>
            <a:r>
              <a:rPr lang="en-US" dirty="0"/>
              <a:t> </a:t>
            </a:r>
            <a:r>
              <a:rPr lang="en-US" dirty="0" err="1"/>
              <a:t>Lastname</a:t>
            </a:r>
            <a:r>
              <a:rPr lang="en-US" dirty="0"/>
              <a:t> Arial </a:t>
            </a:r>
            <a:r>
              <a:rPr lang="en-US" dirty="0" err="1"/>
              <a:t>11pt</a:t>
            </a:r>
            <a:r>
              <a:rPr lang="en-US" dirty="0"/>
              <a:t>., Bolded, Black</a:t>
            </a:r>
          </a:p>
          <a:p>
            <a:pPr lvl="1"/>
            <a:r>
              <a:rPr lang="en-US" dirty="0"/>
              <a:t>Title, Phone, email Arial 10 pt., blue increase one level </a:t>
            </a:r>
          </a:p>
        </p:txBody>
      </p:sp>
      <p:cxnSp>
        <p:nvCxnSpPr>
          <p:cNvPr id="14" name="Straight Connector 13">
            <a:extLst>
              <a:ext uri="{FF2B5EF4-FFF2-40B4-BE49-F238E27FC236}">
                <a16:creationId xmlns:a16="http://schemas.microsoft.com/office/drawing/2014/main" id="{F63F4233-5A0E-489C-A5B1-CE25A2640D09}"/>
              </a:ext>
            </a:extLst>
          </p:cNvPr>
          <p:cNvCxnSpPr/>
          <p:nvPr userDrawn="1"/>
        </p:nvCxnSpPr>
        <p:spPr>
          <a:xfrm>
            <a:off x="454024" y="4050632"/>
            <a:ext cx="47323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104AE70-7EE1-4166-ABB1-C62C5D00051F}"/>
              </a:ext>
            </a:extLst>
          </p:cNvPr>
          <p:cNvSpPr>
            <a:spLocks noGrp="1"/>
          </p:cNvSpPr>
          <p:nvPr>
            <p:ph type="body" sz="quarter" idx="16" hasCustomPrompt="1"/>
          </p:nvPr>
        </p:nvSpPr>
        <p:spPr>
          <a:xfrm>
            <a:off x="454024" y="4154236"/>
            <a:ext cx="4735514" cy="2398955"/>
          </a:xfrm>
        </p:spPr>
        <p:txBody>
          <a:bodyPr/>
          <a:lstStyle>
            <a:lvl1pPr>
              <a:defRPr/>
            </a:lvl1pPr>
            <a:lvl2pPr>
              <a:defRPr sz="1000"/>
            </a:lvl2pPr>
            <a:lvl3pPr>
              <a:defRPr sz="1000"/>
            </a:lvl3pPr>
            <a:lvl4pPr marL="342900" indent="-171450">
              <a:buFont typeface="Wingdings 2" panose="05020102010507070707" pitchFamily="18" charset="2"/>
              <a:buChar char=""/>
              <a:defRPr sz="1000"/>
            </a:lvl4pPr>
            <a:lvl5pPr marL="514350" indent="-171450">
              <a:buFont typeface="Arial" panose="020B0604020202020204" pitchFamily="34" charset="0"/>
              <a:buChar char="─"/>
              <a:defRPr sz="100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18" name="Text Placeholder 11">
            <a:extLst>
              <a:ext uri="{FF2B5EF4-FFF2-40B4-BE49-F238E27FC236}">
                <a16:creationId xmlns:a16="http://schemas.microsoft.com/office/drawing/2014/main" id="{012B29AA-1D63-4AC4-9E03-03774C919EDC}"/>
              </a:ext>
            </a:extLst>
          </p:cNvPr>
          <p:cNvSpPr>
            <a:spLocks noGrp="1"/>
          </p:cNvSpPr>
          <p:nvPr>
            <p:ph type="body" sz="quarter" idx="18" hasCustomPrompt="1"/>
          </p:nvPr>
        </p:nvSpPr>
        <p:spPr>
          <a:xfrm>
            <a:off x="5613399" y="3226615"/>
            <a:ext cx="4736592"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dirty="0" err="1"/>
              <a:t>Firstname</a:t>
            </a:r>
            <a:r>
              <a:rPr lang="en-US" dirty="0"/>
              <a:t> </a:t>
            </a:r>
            <a:r>
              <a:rPr lang="en-US" dirty="0" err="1"/>
              <a:t>Lastname</a:t>
            </a:r>
            <a:r>
              <a:rPr lang="en-US" dirty="0"/>
              <a:t> Arial </a:t>
            </a:r>
            <a:r>
              <a:rPr lang="en-US" dirty="0" err="1"/>
              <a:t>11pt</a:t>
            </a:r>
            <a:r>
              <a:rPr lang="en-US" dirty="0"/>
              <a:t>., Bolded, Black</a:t>
            </a:r>
          </a:p>
          <a:p>
            <a:pPr lvl="1"/>
            <a:r>
              <a:rPr lang="en-US" dirty="0"/>
              <a:t>Title, Phone, email Arial 10 pt., blue increase one level </a:t>
            </a:r>
          </a:p>
        </p:txBody>
      </p:sp>
      <p:cxnSp>
        <p:nvCxnSpPr>
          <p:cNvPr id="19" name="Straight Connector 18">
            <a:extLst>
              <a:ext uri="{FF2B5EF4-FFF2-40B4-BE49-F238E27FC236}">
                <a16:creationId xmlns:a16="http://schemas.microsoft.com/office/drawing/2014/main" id="{234E25F8-E8D1-478A-ACD3-9468BDBF1F40}"/>
              </a:ext>
            </a:extLst>
          </p:cNvPr>
          <p:cNvCxnSpPr/>
          <p:nvPr userDrawn="1"/>
        </p:nvCxnSpPr>
        <p:spPr>
          <a:xfrm>
            <a:off x="5613399" y="4045431"/>
            <a:ext cx="4736592" cy="520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B59A5A79-0DC4-494F-86AB-C8B5AC777624}"/>
              </a:ext>
            </a:extLst>
          </p:cNvPr>
          <p:cNvSpPr>
            <a:spLocks noGrp="1"/>
          </p:cNvSpPr>
          <p:nvPr>
            <p:ph type="body" sz="quarter" idx="27" hasCustomPrompt="1"/>
          </p:nvPr>
        </p:nvSpPr>
        <p:spPr>
          <a:xfrm>
            <a:off x="5613399" y="4154236"/>
            <a:ext cx="4736592" cy="2398963"/>
          </a:xfrm>
        </p:spPr>
        <p:txBody>
          <a:bodyPr/>
          <a:lstStyle>
            <a:lvl1pPr>
              <a:defRPr/>
            </a:lvl1pPr>
            <a:lvl2pPr>
              <a:defRPr sz="1000"/>
            </a:lvl2pPr>
            <a:lvl3pPr>
              <a:defRPr sz="1000" baseline="0"/>
            </a:lvl3pPr>
            <a:lvl4pPr marL="342900" indent="-171450">
              <a:defRPr sz="1000"/>
            </a:lvl4pPr>
            <a:lvl5pPr marL="514350" indent="-171450">
              <a:defRPr sz="100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28" name="TextBox 27">
            <a:extLst>
              <a:ext uri="{FF2B5EF4-FFF2-40B4-BE49-F238E27FC236}">
                <a16:creationId xmlns:a16="http://schemas.microsoft.com/office/drawing/2014/main" id="{BE67F049-261E-44BF-A1E8-BC4F2792867C}"/>
              </a:ext>
            </a:extLst>
          </p:cNvPr>
          <p:cNvSpPr txBox="1"/>
          <p:nvPr userDrawn="1"/>
        </p:nvSpPr>
        <p:spPr>
          <a:xfrm>
            <a:off x="-2874435" y="2991799"/>
            <a:ext cx="2770496" cy="1246495"/>
          </a:xfrm>
          <a:prstGeom prst="rect">
            <a:avLst/>
          </a:prstGeom>
          <a:noFill/>
        </p:spPr>
        <p:txBody>
          <a:bodyPr wrap="square" rtlCol="0">
            <a:spAutoFit/>
          </a:bodyPr>
          <a:lstStyle/>
          <a:p>
            <a:pPr algn="r">
              <a:spcAft>
                <a:spcPts val="300"/>
              </a:spcAft>
            </a:pPr>
            <a:r>
              <a:rPr lang="en-US" sz="1000" dirty="0"/>
              <a:t>Name: Arial 11 pt., bolded  </a:t>
            </a:r>
            <a:r>
              <a:rPr lang="en-US" sz="1000" dirty="0">
                <a:sym typeface="Wingdings 3" panose="05040102010807070707" pitchFamily="18" charset="2"/>
              </a:rPr>
              <a:t></a:t>
            </a:r>
          </a:p>
          <a:p>
            <a:pPr algn="r">
              <a:spcAft>
                <a:spcPts val="300"/>
              </a:spcAft>
            </a:pPr>
            <a:r>
              <a:rPr lang="en-US" sz="1000" dirty="0"/>
              <a:t>Title: Arial 10 pt., blue (Note: do not use Bullets button; use Increase List Level or Decrease List Level button)  </a:t>
            </a:r>
            <a:r>
              <a:rPr lang="en-US" sz="1000" dirty="0">
                <a:sym typeface="Wingdings 3" panose="05040102010807070707" pitchFamily="18" charset="2"/>
              </a:rPr>
              <a:t></a:t>
            </a:r>
          </a:p>
          <a:p>
            <a:pPr algn="r">
              <a:spcAft>
                <a:spcPts val="300"/>
              </a:spcAft>
            </a:pPr>
            <a:r>
              <a:rPr lang="en-US" sz="1000" dirty="0"/>
              <a:t>Phone/email: Arial 10 pt., blue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30" name="TextBox 29">
            <a:extLst>
              <a:ext uri="{FF2B5EF4-FFF2-40B4-BE49-F238E27FC236}">
                <a16:creationId xmlns:a16="http://schemas.microsoft.com/office/drawing/2014/main" id="{3A198C0A-1CA9-40F6-9893-630903C1EF9D}"/>
              </a:ext>
            </a:extLst>
          </p:cNvPr>
          <p:cNvSpPr txBox="1"/>
          <p:nvPr userDrawn="1"/>
        </p:nvSpPr>
        <p:spPr>
          <a:xfrm>
            <a:off x="-2823075" y="4692152"/>
            <a:ext cx="2719136" cy="746358"/>
          </a:xfrm>
          <a:prstGeom prst="rect">
            <a:avLst/>
          </a:prstGeom>
          <a:noFill/>
        </p:spPr>
        <p:txBody>
          <a:bodyPr wrap="square" rtlCol="0">
            <a:spAutoFit/>
          </a:bodyPr>
          <a:lstStyle/>
          <a:p>
            <a:pPr algn="r">
              <a:spcAft>
                <a:spcPts val="300"/>
              </a:spcAft>
            </a:pPr>
            <a:r>
              <a:rPr lang="en-US" sz="1000" dirty="0"/>
              <a:t>Heading: Arial 11 pt., bolded, black  </a:t>
            </a:r>
            <a:r>
              <a:rPr lang="en-US" sz="1000" dirty="0">
                <a:sym typeface="Wingdings 3" panose="05040102010807070707" pitchFamily="18" charset="2"/>
              </a:rPr>
              <a:t></a:t>
            </a:r>
          </a:p>
          <a:p>
            <a:pPr algn="r">
              <a:spcAft>
                <a:spcPts val="300"/>
              </a:spcAft>
            </a:pPr>
            <a:r>
              <a:rPr lang="en-US" sz="1000" dirty="0"/>
              <a:t>Text and bullets: Arial 10 pt., black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20"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7026" y="431800"/>
            <a:ext cx="9914112" cy="1206500"/>
          </a:xfrm>
          <a:prstGeom prst="rect">
            <a:avLst/>
          </a:prstGeom>
        </p:spPr>
        <p:txBody>
          <a:bodyPr vert="horz" lIns="0" tIns="0" rIns="0" bIns="0" rtlCol="0" anchor="t" anchorCtr="0">
            <a:noAutofit/>
          </a:bodyPr>
          <a:lstStyle>
            <a:lvl1pPr>
              <a:defRPr/>
            </a:lvl1pPr>
          </a:lstStyle>
          <a:p>
            <a:r>
              <a:rPr lang="en-US"/>
              <a:t>Slide title, sentence case, Arial 30 pt., bolded, blue</a:t>
            </a:r>
          </a:p>
        </p:txBody>
      </p:sp>
      <p:sp>
        <p:nvSpPr>
          <p:cNvPr id="21"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15" name="Picture Placeholder 8">
            <a:extLst>
              <a:ext uri="{FF2B5EF4-FFF2-40B4-BE49-F238E27FC236}">
                <a16:creationId xmlns:a16="http://schemas.microsoft.com/office/drawing/2014/main" id="{194CA017-6C5A-462B-A2CB-004E55C9C84A}"/>
              </a:ext>
            </a:extLst>
          </p:cNvPr>
          <p:cNvSpPr>
            <a:spLocks noGrp="1"/>
          </p:cNvSpPr>
          <p:nvPr>
            <p:ph type="pic" sz="quarter" idx="28"/>
          </p:nvPr>
        </p:nvSpPr>
        <p:spPr>
          <a:xfrm>
            <a:off x="454024" y="1651748"/>
            <a:ext cx="1389888" cy="1389888"/>
          </a:xfrm>
        </p:spPr>
        <p:txBody>
          <a:bodyPr/>
          <a:lstStyle/>
          <a:p>
            <a:endParaRPr lang="en-US" dirty="0"/>
          </a:p>
        </p:txBody>
      </p:sp>
      <p:sp>
        <p:nvSpPr>
          <p:cNvPr id="22" name="Picture Placeholder 8">
            <a:extLst>
              <a:ext uri="{FF2B5EF4-FFF2-40B4-BE49-F238E27FC236}">
                <a16:creationId xmlns:a16="http://schemas.microsoft.com/office/drawing/2014/main" id="{6E507327-491C-494C-8A7C-AA8EDFA740EC}"/>
              </a:ext>
            </a:extLst>
          </p:cNvPr>
          <p:cNvSpPr>
            <a:spLocks noGrp="1"/>
          </p:cNvSpPr>
          <p:nvPr>
            <p:ph type="pic" sz="quarter" idx="29"/>
          </p:nvPr>
        </p:nvSpPr>
        <p:spPr>
          <a:xfrm>
            <a:off x="5600700" y="1651748"/>
            <a:ext cx="1389888" cy="1389888"/>
          </a:xfrm>
        </p:spPr>
        <p:txBody>
          <a:bodyPr/>
          <a:lstStyle/>
          <a:p>
            <a:endParaRPr lang="en-US" dirty="0"/>
          </a:p>
        </p:txBody>
      </p:sp>
    </p:spTree>
    <p:extLst>
      <p:ext uri="{BB962C8B-B14F-4D97-AF65-F5344CB8AC3E}">
        <p14:creationId xmlns:p14="http://schemas.microsoft.com/office/powerpoint/2010/main" val="1126463924"/>
      </p:ext>
    </p:extLst>
  </p:cSld>
  <p:clrMapOvr>
    <a:masterClrMapping/>
  </p:clrMapOvr>
  <p:transition/>
  <p:extLst>
    <p:ext uri="{DCECCB84-F9BA-43D5-87BE-67443E8EF086}">
      <p15:sldGuideLst xmlns:p15="http://schemas.microsoft.com/office/powerpoint/2012/main">
        <p15:guide id="1" pos="3528">
          <p15:clr>
            <a:srgbClr val="FBAE40"/>
          </p15:clr>
        </p15:guide>
        <p15:guide id="2" pos="32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Bio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003BBD-32A5-4908-8517-7B9C83CD2424}"/>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12" name="Text Placeholder 11">
            <a:extLst>
              <a:ext uri="{FF2B5EF4-FFF2-40B4-BE49-F238E27FC236}">
                <a16:creationId xmlns:a16="http://schemas.microsoft.com/office/drawing/2014/main" id="{A6A349FA-49BF-4B0E-BA68-C1EE30CC93E3}"/>
              </a:ext>
            </a:extLst>
          </p:cNvPr>
          <p:cNvSpPr>
            <a:spLocks noGrp="1"/>
          </p:cNvSpPr>
          <p:nvPr>
            <p:ph type="body" sz="quarter" idx="15" hasCustomPrompt="1"/>
          </p:nvPr>
        </p:nvSpPr>
        <p:spPr>
          <a:xfrm>
            <a:off x="444499" y="3231816"/>
            <a:ext cx="2980944"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err="1"/>
              <a:t>Firstname Lastname Arial 11pt., Bolded, Black</a:t>
            </a:r>
            <a:endParaRPr lang="en-US"/>
          </a:p>
          <a:p>
            <a:pPr lvl="1"/>
            <a:r>
              <a:rPr lang="en-US"/>
              <a:t>Title, Phone, email Arial 10 pt., blue increase one level </a:t>
            </a:r>
          </a:p>
        </p:txBody>
      </p:sp>
      <p:cxnSp>
        <p:nvCxnSpPr>
          <p:cNvPr id="14" name="Straight Connector 13">
            <a:extLst>
              <a:ext uri="{FF2B5EF4-FFF2-40B4-BE49-F238E27FC236}">
                <a16:creationId xmlns:a16="http://schemas.microsoft.com/office/drawing/2014/main" id="{F63F4233-5A0E-489C-A5B1-CE25A2640D09}"/>
              </a:ext>
            </a:extLst>
          </p:cNvPr>
          <p:cNvCxnSpPr/>
          <p:nvPr userDrawn="1"/>
        </p:nvCxnSpPr>
        <p:spPr>
          <a:xfrm>
            <a:off x="447675" y="4050632"/>
            <a:ext cx="298094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104AE70-7EE1-4166-ABB1-C62C5D00051F}"/>
              </a:ext>
            </a:extLst>
          </p:cNvPr>
          <p:cNvSpPr>
            <a:spLocks noGrp="1"/>
          </p:cNvSpPr>
          <p:nvPr>
            <p:ph type="body" sz="quarter" idx="16" hasCustomPrompt="1"/>
          </p:nvPr>
        </p:nvSpPr>
        <p:spPr>
          <a:xfrm>
            <a:off x="444499" y="4154236"/>
            <a:ext cx="2980944" cy="2392071"/>
          </a:xfrm>
        </p:spPr>
        <p:txBody>
          <a:bodyPr/>
          <a:lstStyle>
            <a:lvl1pPr>
              <a:lnSpc>
                <a:spcPts val="1200"/>
              </a:lnSpc>
              <a:spcBef>
                <a:spcPts val="300"/>
              </a:spcBef>
              <a:defRPr/>
            </a:lvl1pPr>
            <a:lvl2pPr>
              <a:lnSpc>
                <a:spcPts val="1200"/>
              </a:lnSpc>
              <a:spcBef>
                <a:spcPts val="300"/>
              </a:spcBef>
              <a:defRPr sz="1000"/>
            </a:lvl2pPr>
            <a:lvl3pPr>
              <a:lnSpc>
                <a:spcPts val="1200"/>
              </a:lnSpc>
              <a:spcBef>
                <a:spcPts val="300"/>
              </a:spcBef>
              <a:defRPr sz="1000"/>
            </a:lvl3pPr>
            <a:lvl4pPr marL="342900" indent="-171450">
              <a:lnSpc>
                <a:spcPts val="1200"/>
              </a:lnSpc>
              <a:spcBef>
                <a:spcPts val="300"/>
              </a:spcBef>
              <a:defRPr sz="1000"/>
            </a:lvl4pPr>
            <a:lvl5pPr marL="514350" indent="-176213">
              <a:lnSpc>
                <a:spcPts val="1200"/>
              </a:lnSpc>
              <a:spcBef>
                <a:spcPts val="300"/>
              </a:spcBef>
              <a:buFont typeface="Arial" panose="020B0604020202020204" pitchFamily="34" charset="0"/>
              <a:buChar char="─"/>
              <a:defRPr sz="100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18" name="Text Placeholder 11">
            <a:extLst>
              <a:ext uri="{FF2B5EF4-FFF2-40B4-BE49-F238E27FC236}">
                <a16:creationId xmlns:a16="http://schemas.microsoft.com/office/drawing/2014/main" id="{012B29AA-1D63-4AC4-9E03-03774C919EDC}"/>
              </a:ext>
            </a:extLst>
          </p:cNvPr>
          <p:cNvSpPr>
            <a:spLocks noGrp="1"/>
          </p:cNvSpPr>
          <p:nvPr>
            <p:ph type="body" sz="quarter" idx="18" hasCustomPrompt="1"/>
          </p:nvPr>
        </p:nvSpPr>
        <p:spPr>
          <a:xfrm>
            <a:off x="3916371" y="3231816"/>
            <a:ext cx="2980944"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err="1"/>
              <a:t>Firstname Lastname Arial 11pt., Bolded, Black</a:t>
            </a:r>
            <a:endParaRPr lang="en-US"/>
          </a:p>
          <a:p>
            <a:pPr lvl="1"/>
            <a:r>
              <a:rPr lang="en-US"/>
              <a:t>Title, Phone, email Arial 10 pt., blue increase one level </a:t>
            </a:r>
          </a:p>
        </p:txBody>
      </p:sp>
      <p:cxnSp>
        <p:nvCxnSpPr>
          <p:cNvPr id="19" name="Straight Connector 18">
            <a:extLst>
              <a:ext uri="{FF2B5EF4-FFF2-40B4-BE49-F238E27FC236}">
                <a16:creationId xmlns:a16="http://schemas.microsoft.com/office/drawing/2014/main" id="{234E25F8-E8D1-478A-ACD3-9468BDBF1F40}"/>
              </a:ext>
            </a:extLst>
          </p:cNvPr>
          <p:cNvCxnSpPr/>
          <p:nvPr userDrawn="1"/>
        </p:nvCxnSpPr>
        <p:spPr>
          <a:xfrm>
            <a:off x="3905260" y="4052323"/>
            <a:ext cx="298094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025D36F4-0C2D-4993-9F14-B0D353D0EDA1}"/>
              </a:ext>
            </a:extLst>
          </p:cNvPr>
          <p:cNvSpPr>
            <a:spLocks noGrp="1"/>
          </p:cNvSpPr>
          <p:nvPr>
            <p:ph type="body" sz="quarter" idx="21" hasCustomPrompt="1"/>
          </p:nvPr>
        </p:nvSpPr>
        <p:spPr>
          <a:xfrm>
            <a:off x="7382820" y="3231816"/>
            <a:ext cx="2980944"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err="1"/>
              <a:t>Firstname Lastname Arial 11pt., Bolded, Black</a:t>
            </a:r>
            <a:endParaRPr lang="en-US"/>
          </a:p>
          <a:p>
            <a:pPr lvl="1"/>
            <a:r>
              <a:rPr lang="en-US"/>
              <a:t>Title, Phone, email Arial 10 pt., blue increase one level </a:t>
            </a:r>
          </a:p>
        </p:txBody>
      </p:sp>
      <p:cxnSp>
        <p:nvCxnSpPr>
          <p:cNvPr id="23" name="Straight Connector 22">
            <a:extLst>
              <a:ext uri="{FF2B5EF4-FFF2-40B4-BE49-F238E27FC236}">
                <a16:creationId xmlns:a16="http://schemas.microsoft.com/office/drawing/2014/main" id="{5C5AEE4B-A653-4DAF-95DB-72D0DDB5BDD9}"/>
              </a:ext>
            </a:extLst>
          </p:cNvPr>
          <p:cNvCxnSpPr/>
          <p:nvPr userDrawn="1"/>
        </p:nvCxnSpPr>
        <p:spPr>
          <a:xfrm>
            <a:off x="7386414" y="4052993"/>
            <a:ext cx="298094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B59A5A79-0DC4-494F-86AB-C8B5AC777624}"/>
              </a:ext>
            </a:extLst>
          </p:cNvPr>
          <p:cNvSpPr>
            <a:spLocks noGrp="1"/>
          </p:cNvSpPr>
          <p:nvPr>
            <p:ph type="body" sz="quarter" idx="27" hasCustomPrompt="1"/>
          </p:nvPr>
        </p:nvSpPr>
        <p:spPr>
          <a:xfrm>
            <a:off x="3917411" y="4161128"/>
            <a:ext cx="2980944" cy="2392071"/>
          </a:xfrm>
        </p:spPr>
        <p:txBody>
          <a:bodyPr/>
          <a:lstStyle>
            <a:lvl1pPr>
              <a:lnSpc>
                <a:spcPts val="1200"/>
              </a:lnSpc>
              <a:spcBef>
                <a:spcPts val="300"/>
              </a:spcBef>
              <a:defRPr/>
            </a:lvl1pPr>
            <a:lvl2pPr>
              <a:lnSpc>
                <a:spcPts val="1200"/>
              </a:lnSpc>
              <a:spcBef>
                <a:spcPts val="300"/>
              </a:spcBef>
              <a:defRPr sz="1000"/>
            </a:lvl2pPr>
            <a:lvl3pPr>
              <a:lnSpc>
                <a:spcPts val="1200"/>
              </a:lnSpc>
              <a:spcBef>
                <a:spcPts val="300"/>
              </a:spcBef>
              <a:defRPr sz="1000"/>
            </a:lvl3pPr>
            <a:lvl4pPr marL="342900" indent="-171450">
              <a:lnSpc>
                <a:spcPts val="1200"/>
              </a:lnSpc>
              <a:spcBef>
                <a:spcPts val="300"/>
              </a:spcBef>
              <a:defRPr sz="1000"/>
            </a:lvl4pPr>
            <a:lvl5pPr marL="514350" indent="-176213">
              <a:lnSpc>
                <a:spcPts val="1200"/>
              </a:lnSpc>
              <a:spcBef>
                <a:spcPts val="300"/>
              </a:spcBef>
              <a:defRPr sz="100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33" name="Text Placeholder 15">
            <a:extLst>
              <a:ext uri="{FF2B5EF4-FFF2-40B4-BE49-F238E27FC236}">
                <a16:creationId xmlns:a16="http://schemas.microsoft.com/office/drawing/2014/main" id="{6C6B79D6-3B99-4B95-A15A-1E2C010D1C6F}"/>
              </a:ext>
            </a:extLst>
          </p:cNvPr>
          <p:cNvSpPr>
            <a:spLocks noGrp="1"/>
          </p:cNvSpPr>
          <p:nvPr>
            <p:ph type="body" sz="quarter" idx="28" hasCustomPrompt="1"/>
          </p:nvPr>
        </p:nvSpPr>
        <p:spPr>
          <a:xfrm>
            <a:off x="7382820" y="4161798"/>
            <a:ext cx="2980944" cy="2392071"/>
          </a:xfrm>
        </p:spPr>
        <p:txBody>
          <a:bodyPr/>
          <a:lstStyle>
            <a:lvl1pPr>
              <a:lnSpc>
                <a:spcPts val="1200"/>
              </a:lnSpc>
              <a:spcBef>
                <a:spcPts val="300"/>
              </a:spcBef>
              <a:defRPr/>
            </a:lvl1pPr>
            <a:lvl2pPr>
              <a:lnSpc>
                <a:spcPts val="1200"/>
              </a:lnSpc>
              <a:spcBef>
                <a:spcPts val="300"/>
              </a:spcBef>
              <a:defRPr sz="1000"/>
            </a:lvl2pPr>
            <a:lvl3pPr>
              <a:lnSpc>
                <a:spcPts val="1200"/>
              </a:lnSpc>
              <a:spcBef>
                <a:spcPts val="300"/>
              </a:spcBef>
              <a:defRPr sz="1000"/>
            </a:lvl3pPr>
            <a:lvl4pPr marL="342900" indent="-174625">
              <a:lnSpc>
                <a:spcPts val="1200"/>
              </a:lnSpc>
              <a:spcBef>
                <a:spcPts val="300"/>
              </a:spcBef>
              <a:defRPr sz="1000" baseline="0"/>
            </a:lvl4pPr>
            <a:lvl5pPr marL="514350" indent="-176213">
              <a:lnSpc>
                <a:spcPts val="1200"/>
              </a:lnSpc>
              <a:spcBef>
                <a:spcPts val="300"/>
              </a:spcBef>
              <a:defRPr sz="100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28" name="TextBox 27">
            <a:extLst>
              <a:ext uri="{FF2B5EF4-FFF2-40B4-BE49-F238E27FC236}">
                <a16:creationId xmlns:a16="http://schemas.microsoft.com/office/drawing/2014/main" id="{BE67F049-261E-44BF-A1E8-BC4F2792867C}"/>
              </a:ext>
            </a:extLst>
          </p:cNvPr>
          <p:cNvSpPr txBox="1"/>
          <p:nvPr userDrawn="1"/>
        </p:nvSpPr>
        <p:spPr>
          <a:xfrm>
            <a:off x="-2874435" y="2991799"/>
            <a:ext cx="2770496" cy="1246495"/>
          </a:xfrm>
          <a:prstGeom prst="rect">
            <a:avLst/>
          </a:prstGeom>
          <a:noFill/>
        </p:spPr>
        <p:txBody>
          <a:bodyPr wrap="square" rtlCol="0">
            <a:spAutoFit/>
          </a:bodyPr>
          <a:lstStyle/>
          <a:p>
            <a:pPr algn="r">
              <a:spcAft>
                <a:spcPts val="300"/>
              </a:spcAft>
            </a:pPr>
            <a:r>
              <a:rPr lang="en-US" sz="1000" dirty="0"/>
              <a:t>Name: Arial 11 pt., bolded  </a:t>
            </a:r>
            <a:r>
              <a:rPr lang="en-US" sz="1000" dirty="0">
                <a:sym typeface="Wingdings 3" panose="05040102010807070707" pitchFamily="18" charset="2"/>
              </a:rPr>
              <a:t></a:t>
            </a:r>
          </a:p>
          <a:p>
            <a:pPr algn="r">
              <a:spcAft>
                <a:spcPts val="300"/>
              </a:spcAft>
            </a:pPr>
            <a:r>
              <a:rPr lang="en-US" sz="1000" dirty="0"/>
              <a:t>Title: Arial 10 pt., blue (Note: do not use Bullets button; use Increase List Level or Decrease List Level button)  </a:t>
            </a:r>
            <a:r>
              <a:rPr lang="en-US" sz="1000" dirty="0">
                <a:sym typeface="Wingdings 3" panose="05040102010807070707" pitchFamily="18" charset="2"/>
              </a:rPr>
              <a:t></a:t>
            </a:r>
          </a:p>
          <a:p>
            <a:pPr algn="r">
              <a:spcAft>
                <a:spcPts val="300"/>
              </a:spcAft>
            </a:pPr>
            <a:r>
              <a:rPr lang="en-US" sz="1000" dirty="0"/>
              <a:t>Phone/email: Arial 10 pt., blue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30" name="TextBox 29">
            <a:extLst>
              <a:ext uri="{FF2B5EF4-FFF2-40B4-BE49-F238E27FC236}">
                <a16:creationId xmlns:a16="http://schemas.microsoft.com/office/drawing/2014/main" id="{3A198C0A-1CA9-40F6-9893-630903C1EF9D}"/>
              </a:ext>
            </a:extLst>
          </p:cNvPr>
          <p:cNvSpPr txBox="1"/>
          <p:nvPr userDrawn="1"/>
        </p:nvSpPr>
        <p:spPr>
          <a:xfrm>
            <a:off x="-2823075" y="4692152"/>
            <a:ext cx="2719136" cy="746358"/>
          </a:xfrm>
          <a:prstGeom prst="rect">
            <a:avLst/>
          </a:prstGeom>
          <a:noFill/>
        </p:spPr>
        <p:txBody>
          <a:bodyPr wrap="square" rtlCol="0">
            <a:spAutoFit/>
          </a:bodyPr>
          <a:lstStyle/>
          <a:p>
            <a:pPr algn="r">
              <a:spcAft>
                <a:spcPts val="300"/>
              </a:spcAft>
            </a:pPr>
            <a:r>
              <a:rPr lang="en-US" sz="1000" dirty="0"/>
              <a:t>Heading: Arial 11 pt., bolded, black  </a:t>
            </a:r>
            <a:r>
              <a:rPr lang="en-US" sz="1000" dirty="0">
                <a:sym typeface="Wingdings 3" panose="05040102010807070707" pitchFamily="18" charset="2"/>
              </a:rPr>
              <a:t></a:t>
            </a:r>
          </a:p>
          <a:p>
            <a:pPr algn="r">
              <a:spcAft>
                <a:spcPts val="300"/>
              </a:spcAft>
            </a:pPr>
            <a:r>
              <a:rPr lang="en-US" sz="1000" dirty="0"/>
              <a:t>Text and bullets: Arial 10 pt., black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26"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7026" y="431800"/>
            <a:ext cx="9914112" cy="1206500"/>
          </a:xfrm>
          <a:prstGeom prst="rect">
            <a:avLst/>
          </a:prstGeom>
        </p:spPr>
        <p:txBody>
          <a:bodyPr vert="horz" lIns="0" tIns="0" rIns="0" bIns="0" rtlCol="0" anchor="t" anchorCtr="0">
            <a:noAutofit/>
          </a:bodyPr>
          <a:lstStyle/>
          <a:p>
            <a:r>
              <a:rPr lang="en-US" dirty="0"/>
              <a:t>Slide title, sentence case, Arial Bold 30 pt.</a:t>
            </a:r>
          </a:p>
        </p:txBody>
      </p:sp>
      <p:sp>
        <p:nvSpPr>
          <p:cNvPr id="20"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24" name="Picture Placeholder 8">
            <a:extLst>
              <a:ext uri="{FF2B5EF4-FFF2-40B4-BE49-F238E27FC236}">
                <a16:creationId xmlns:a16="http://schemas.microsoft.com/office/drawing/2014/main" id="{D2252689-BCFC-49D1-BAD3-C04C69192645}"/>
              </a:ext>
            </a:extLst>
          </p:cNvPr>
          <p:cNvSpPr>
            <a:spLocks noGrp="1"/>
          </p:cNvSpPr>
          <p:nvPr>
            <p:ph type="pic" sz="quarter" idx="29"/>
          </p:nvPr>
        </p:nvSpPr>
        <p:spPr>
          <a:xfrm>
            <a:off x="448086" y="1651748"/>
            <a:ext cx="1389888" cy="1389888"/>
          </a:xfrm>
        </p:spPr>
        <p:txBody>
          <a:bodyPr/>
          <a:lstStyle/>
          <a:p>
            <a:endParaRPr lang="en-US" dirty="0"/>
          </a:p>
        </p:txBody>
      </p:sp>
      <p:sp>
        <p:nvSpPr>
          <p:cNvPr id="25" name="Picture Placeholder 8">
            <a:extLst>
              <a:ext uri="{FF2B5EF4-FFF2-40B4-BE49-F238E27FC236}">
                <a16:creationId xmlns:a16="http://schemas.microsoft.com/office/drawing/2014/main" id="{F9784C19-9815-4E30-B9BC-33D22112A418}"/>
              </a:ext>
            </a:extLst>
          </p:cNvPr>
          <p:cNvSpPr>
            <a:spLocks noGrp="1"/>
          </p:cNvSpPr>
          <p:nvPr>
            <p:ph type="pic" sz="quarter" idx="30"/>
          </p:nvPr>
        </p:nvSpPr>
        <p:spPr>
          <a:xfrm>
            <a:off x="3905260" y="1651748"/>
            <a:ext cx="1389888" cy="1389888"/>
          </a:xfrm>
        </p:spPr>
        <p:txBody>
          <a:bodyPr/>
          <a:lstStyle/>
          <a:p>
            <a:endParaRPr lang="en-US" dirty="0"/>
          </a:p>
        </p:txBody>
      </p:sp>
      <p:sp>
        <p:nvSpPr>
          <p:cNvPr id="27" name="Picture Placeholder 8">
            <a:extLst>
              <a:ext uri="{FF2B5EF4-FFF2-40B4-BE49-F238E27FC236}">
                <a16:creationId xmlns:a16="http://schemas.microsoft.com/office/drawing/2014/main" id="{5EDBE061-BC95-472C-8897-E6C952412101}"/>
              </a:ext>
            </a:extLst>
          </p:cNvPr>
          <p:cNvSpPr>
            <a:spLocks noGrp="1"/>
          </p:cNvSpPr>
          <p:nvPr>
            <p:ph type="pic" sz="quarter" idx="31"/>
          </p:nvPr>
        </p:nvSpPr>
        <p:spPr>
          <a:xfrm>
            <a:off x="7382820" y="1649740"/>
            <a:ext cx="1389888" cy="1389888"/>
          </a:xfrm>
        </p:spPr>
        <p:txBody>
          <a:bodyPr/>
          <a:lstStyle/>
          <a:p>
            <a:endParaRPr lang="en-US" dirty="0"/>
          </a:p>
        </p:txBody>
      </p:sp>
    </p:spTree>
    <p:extLst>
      <p:ext uri="{BB962C8B-B14F-4D97-AF65-F5344CB8AC3E}">
        <p14:creationId xmlns:p14="http://schemas.microsoft.com/office/powerpoint/2010/main" val="2611002603"/>
      </p:ext>
    </p:extLst>
  </p:cSld>
  <p:clrMapOvr>
    <a:masterClrMapping/>
  </p:clrMapOvr>
  <p:transition/>
  <p:extLst>
    <p:ext uri="{DCECCB84-F9BA-43D5-87BE-67443E8EF086}">
      <p15:sldGuideLst xmlns:p15="http://schemas.microsoft.com/office/powerpoint/2012/main">
        <p15:guide id="1" pos="4645">
          <p15:clr>
            <a:srgbClr val="FBAE40"/>
          </p15:clr>
        </p15:guide>
        <p15:guide id="2" pos="4344">
          <p15:clr>
            <a:srgbClr val="FBAE40"/>
          </p15:clr>
        </p15:guide>
        <p15:guide id="3" pos="2462">
          <p15:clr>
            <a:srgbClr val="FBAE40"/>
          </p15:clr>
        </p15:guide>
        <p15:guide id="4" pos="21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io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003BBD-32A5-4908-8517-7B9C83CD2424}"/>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12" name="Text Placeholder 11">
            <a:extLst>
              <a:ext uri="{FF2B5EF4-FFF2-40B4-BE49-F238E27FC236}">
                <a16:creationId xmlns:a16="http://schemas.microsoft.com/office/drawing/2014/main" id="{A6A349FA-49BF-4B0E-BA68-C1EE30CC93E3}"/>
              </a:ext>
            </a:extLst>
          </p:cNvPr>
          <p:cNvSpPr>
            <a:spLocks noGrp="1"/>
          </p:cNvSpPr>
          <p:nvPr>
            <p:ph type="body" sz="quarter" idx="15" hasCustomPrompt="1"/>
          </p:nvPr>
        </p:nvSpPr>
        <p:spPr>
          <a:xfrm>
            <a:off x="454024" y="3226615"/>
            <a:ext cx="2135188"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a:t>Firstname Lastname Arial 11pt., Bolded, Black</a:t>
            </a:r>
          </a:p>
          <a:p>
            <a:pPr lvl="1"/>
            <a:r>
              <a:rPr lang="en-US"/>
              <a:t>Title, Phone, email Arial 10 pt., blue increase one level </a:t>
            </a:r>
          </a:p>
        </p:txBody>
      </p:sp>
      <p:cxnSp>
        <p:nvCxnSpPr>
          <p:cNvPr id="14" name="Straight Connector 13">
            <a:extLst>
              <a:ext uri="{FF2B5EF4-FFF2-40B4-BE49-F238E27FC236}">
                <a16:creationId xmlns:a16="http://schemas.microsoft.com/office/drawing/2014/main" id="{F63F4233-5A0E-489C-A5B1-CE25A2640D09}"/>
              </a:ext>
            </a:extLst>
          </p:cNvPr>
          <p:cNvCxnSpPr/>
          <p:nvPr userDrawn="1"/>
        </p:nvCxnSpPr>
        <p:spPr>
          <a:xfrm>
            <a:off x="454024" y="4050632"/>
            <a:ext cx="2135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104AE70-7EE1-4166-ABB1-C62C5D00051F}"/>
              </a:ext>
            </a:extLst>
          </p:cNvPr>
          <p:cNvSpPr>
            <a:spLocks noGrp="1"/>
          </p:cNvSpPr>
          <p:nvPr>
            <p:ph type="body" sz="quarter" idx="16" hasCustomPrompt="1"/>
          </p:nvPr>
        </p:nvSpPr>
        <p:spPr>
          <a:xfrm>
            <a:off x="454024" y="4154236"/>
            <a:ext cx="2138363" cy="2398963"/>
          </a:xfrm>
        </p:spPr>
        <p:txBody>
          <a:bodyPr/>
          <a:lstStyle>
            <a:lvl1pPr>
              <a:defRPr/>
            </a:lvl1pPr>
            <a:lvl2pPr>
              <a:defRPr sz="1000"/>
            </a:lvl2pPr>
            <a:lvl3pPr>
              <a:defRPr sz="1000" baseline="0"/>
            </a:lvl3pPr>
            <a:lvl4pPr marL="342900" indent="-171450">
              <a:defRPr sz="1000" baseline="0"/>
            </a:lvl4pPr>
            <a:lvl5pPr marL="514350" indent="-176213">
              <a:defRPr sz="1000" baseline="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18" name="Text Placeholder 11">
            <a:extLst>
              <a:ext uri="{FF2B5EF4-FFF2-40B4-BE49-F238E27FC236}">
                <a16:creationId xmlns:a16="http://schemas.microsoft.com/office/drawing/2014/main" id="{012B29AA-1D63-4AC4-9E03-03774C919EDC}"/>
              </a:ext>
            </a:extLst>
          </p:cNvPr>
          <p:cNvSpPr>
            <a:spLocks noGrp="1"/>
          </p:cNvSpPr>
          <p:nvPr>
            <p:ph type="body" sz="quarter" idx="18" hasCustomPrompt="1"/>
          </p:nvPr>
        </p:nvSpPr>
        <p:spPr>
          <a:xfrm>
            <a:off x="3055212" y="3226615"/>
            <a:ext cx="2139696"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a:t>Firstname Lastname Arial 11pt., Bolded, Black</a:t>
            </a:r>
          </a:p>
          <a:p>
            <a:pPr lvl="1"/>
            <a:r>
              <a:rPr lang="en-US"/>
              <a:t>Title, Phone, email Arial 10 pt., blue increase one level </a:t>
            </a:r>
          </a:p>
        </p:txBody>
      </p:sp>
      <p:cxnSp>
        <p:nvCxnSpPr>
          <p:cNvPr id="19" name="Straight Connector 18">
            <a:extLst>
              <a:ext uri="{FF2B5EF4-FFF2-40B4-BE49-F238E27FC236}">
                <a16:creationId xmlns:a16="http://schemas.microsoft.com/office/drawing/2014/main" id="{234E25F8-E8D1-478A-ACD3-9468BDBF1F40}"/>
              </a:ext>
            </a:extLst>
          </p:cNvPr>
          <p:cNvCxnSpPr/>
          <p:nvPr userDrawn="1"/>
        </p:nvCxnSpPr>
        <p:spPr>
          <a:xfrm>
            <a:off x="3055212" y="4045431"/>
            <a:ext cx="213969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025D36F4-0C2D-4993-9F14-B0D353D0EDA1}"/>
              </a:ext>
            </a:extLst>
          </p:cNvPr>
          <p:cNvSpPr>
            <a:spLocks noGrp="1"/>
          </p:cNvSpPr>
          <p:nvPr>
            <p:ph type="body" sz="quarter" idx="21" hasCustomPrompt="1"/>
          </p:nvPr>
        </p:nvSpPr>
        <p:spPr>
          <a:xfrm>
            <a:off x="5647906" y="3226615"/>
            <a:ext cx="2139696"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dirty="0" err="1"/>
              <a:t>Firstname</a:t>
            </a:r>
            <a:r>
              <a:rPr lang="en-US" dirty="0"/>
              <a:t> </a:t>
            </a:r>
            <a:r>
              <a:rPr lang="en-US" dirty="0" err="1"/>
              <a:t>Lastname</a:t>
            </a:r>
            <a:r>
              <a:rPr lang="en-US" dirty="0"/>
              <a:t> Arial </a:t>
            </a:r>
            <a:r>
              <a:rPr lang="en-US" dirty="0" err="1"/>
              <a:t>11pt</a:t>
            </a:r>
            <a:r>
              <a:rPr lang="en-US" dirty="0"/>
              <a:t>., Bolded, Black</a:t>
            </a:r>
          </a:p>
          <a:p>
            <a:pPr lvl="1"/>
            <a:r>
              <a:rPr lang="en-US" dirty="0"/>
              <a:t>Title, Phone, email Arial 10 pt., blue increase one level </a:t>
            </a:r>
          </a:p>
        </p:txBody>
      </p:sp>
      <p:cxnSp>
        <p:nvCxnSpPr>
          <p:cNvPr id="23" name="Straight Connector 22">
            <a:extLst>
              <a:ext uri="{FF2B5EF4-FFF2-40B4-BE49-F238E27FC236}">
                <a16:creationId xmlns:a16="http://schemas.microsoft.com/office/drawing/2014/main" id="{5C5AEE4B-A653-4DAF-95DB-72D0DDB5BDD9}"/>
              </a:ext>
            </a:extLst>
          </p:cNvPr>
          <p:cNvCxnSpPr/>
          <p:nvPr userDrawn="1"/>
        </p:nvCxnSpPr>
        <p:spPr>
          <a:xfrm>
            <a:off x="5647906" y="4045431"/>
            <a:ext cx="213969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1">
            <a:extLst>
              <a:ext uri="{FF2B5EF4-FFF2-40B4-BE49-F238E27FC236}">
                <a16:creationId xmlns:a16="http://schemas.microsoft.com/office/drawing/2014/main" id="{BB23C70B-EEDA-429A-9F3C-F9EB3C9A6BFD}"/>
              </a:ext>
            </a:extLst>
          </p:cNvPr>
          <p:cNvSpPr>
            <a:spLocks noGrp="1"/>
          </p:cNvSpPr>
          <p:nvPr>
            <p:ph type="body" sz="quarter" idx="24" hasCustomPrompt="1"/>
          </p:nvPr>
        </p:nvSpPr>
        <p:spPr>
          <a:xfrm>
            <a:off x="8242299" y="3226615"/>
            <a:ext cx="2139696" cy="769938"/>
          </a:xfrm>
        </p:spPr>
        <p:txBody>
          <a:bodyPr/>
          <a:lstStyle>
            <a:lvl1pPr>
              <a:spcBef>
                <a:spcPct val="0"/>
              </a:spcBef>
              <a:defRPr/>
            </a:lvl1pPr>
            <a:lvl2pPr>
              <a:spcBef>
                <a:spcPct val="0"/>
              </a:spcBef>
              <a:defRPr sz="1000">
                <a:solidFill>
                  <a:schemeClr val="accent1"/>
                </a:solidFill>
              </a:defRPr>
            </a:lvl2pPr>
            <a:lvl3pPr>
              <a:spcBef>
                <a:spcPct val="0"/>
              </a:spcBef>
              <a:defRPr/>
            </a:lvl3pPr>
            <a:lvl4pPr>
              <a:spcBef>
                <a:spcPct val="0"/>
              </a:spcBef>
              <a:defRPr/>
            </a:lvl4pPr>
          </a:lstStyle>
          <a:p>
            <a:pPr lvl="0"/>
            <a:r>
              <a:rPr lang="en-US" dirty="0" err="1"/>
              <a:t>Firstname</a:t>
            </a:r>
            <a:r>
              <a:rPr lang="en-US" dirty="0"/>
              <a:t> </a:t>
            </a:r>
            <a:r>
              <a:rPr lang="en-US" dirty="0" err="1"/>
              <a:t>Lastname</a:t>
            </a:r>
            <a:r>
              <a:rPr lang="en-US" dirty="0"/>
              <a:t> Arial </a:t>
            </a:r>
            <a:r>
              <a:rPr lang="en-US" dirty="0" err="1"/>
              <a:t>11pt</a:t>
            </a:r>
            <a:r>
              <a:rPr lang="en-US" dirty="0"/>
              <a:t>., Bolded, Black</a:t>
            </a:r>
          </a:p>
          <a:p>
            <a:pPr lvl="1"/>
            <a:r>
              <a:rPr lang="en-US" dirty="0"/>
              <a:t>Title, Phone, email Arial 10 pt., blue increase one level </a:t>
            </a:r>
          </a:p>
        </p:txBody>
      </p:sp>
      <p:cxnSp>
        <p:nvCxnSpPr>
          <p:cNvPr id="27" name="Straight Connector 26">
            <a:extLst>
              <a:ext uri="{FF2B5EF4-FFF2-40B4-BE49-F238E27FC236}">
                <a16:creationId xmlns:a16="http://schemas.microsoft.com/office/drawing/2014/main" id="{585BCC21-6C68-4929-AF59-22A67C8BD105}"/>
              </a:ext>
            </a:extLst>
          </p:cNvPr>
          <p:cNvCxnSpPr/>
          <p:nvPr userDrawn="1"/>
        </p:nvCxnSpPr>
        <p:spPr>
          <a:xfrm>
            <a:off x="8242299" y="4045912"/>
            <a:ext cx="213969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B59A5A79-0DC4-494F-86AB-C8B5AC777624}"/>
              </a:ext>
            </a:extLst>
          </p:cNvPr>
          <p:cNvSpPr>
            <a:spLocks noGrp="1"/>
          </p:cNvSpPr>
          <p:nvPr>
            <p:ph type="body" sz="quarter" idx="27" hasCustomPrompt="1"/>
          </p:nvPr>
        </p:nvSpPr>
        <p:spPr>
          <a:xfrm>
            <a:off x="3055212" y="4154236"/>
            <a:ext cx="2139696" cy="2398963"/>
          </a:xfrm>
        </p:spPr>
        <p:txBody>
          <a:bodyPr/>
          <a:lstStyle>
            <a:lvl1pPr>
              <a:defRPr/>
            </a:lvl1pPr>
            <a:lvl2pPr>
              <a:defRPr sz="1000"/>
            </a:lvl2pPr>
            <a:lvl3pPr>
              <a:defRPr sz="1000" baseline="0"/>
            </a:lvl3pPr>
            <a:lvl4pPr marL="342900" indent="-171450">
              <a:defRPr sz="1000"/>
            </a:lvl4pPr>
            <a:lvl5pPr marL="514350" indent="-176213">
              <a:defRPr sz="1000" baseline="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33" name="Text Placeholder 15">
            <a:extLst>
              <a:ext uri="{FF2B5EF4-FFF2-40B4-BE49-F238E27FC236}">
                <a16:creationId xmlns:a16="http://schemas.microsoft.com/office/drawing/2014/main" id="{6C6B79D6-3B99-4B95-A15A-1E2C010D1C6F}"/>
              </a:ext>
            </a:extLst>
          </p:cNvPr>
          <p:cNvSpPr>
            <a:spLocks noGrp="1"/>
          </p:cNvSpPr>
          <p:nvPr>
            <p:ph type="body" sz="quarter" idx="28" hasCustomPrompt="1"/>
          </p:nvPr>
        </p:nvSpPr>
        <p:spPr>
          <a:xfrm>
            <a:off x="5647906" y="4154236"/>
            <a:ext cx="2139696" cy="2398963"/>
          </a:xfrm>
        </p:spPr>
        <p:txBody>
          <a:bodyPr/>
          <a:lstStyle>
            <a:lvl1pPr>
              <a:defRPr/>
            </a:lvl1pPr>
            <a:lvl2pPr>
              <a:defRPr sz="1000"/>
            </a:lvl2pPr>
            <a:lvl3pPr>
              <a:defRPr sz="1000" baseline="0"/>
            </a:lvl3pPr>
            <a:lvl4pPr marL="342900" indent="-174625">
              <a:defRPr sz="1000"/>
            </a:lvl4pPr>
            <a:lvl5pPr marL="514350" indent="-176213">
              <a:defRPr sz="1000" baseline="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34" name="Text Placeholder 15">
            <a:extLst>
              <a:ext uri="{FF2B5EF4-FFF2-40B4-BE49-F238E27FC236}">
                <a16:creationId xmlns:a16="http://schemas.microsoft.com/office/drawing/2014/main" id="{16D5A6DB-45C2-4205-B2C3-43E3581151B4}"/>
              </a:ext>
            </a:extLst>
          </p:cNvPr>
          <p:cNvSpPr>
            <a:spLocks noGrp="1"/>
          </p:cNvSpPr>
          <p:nvPr>
            <p:ph type="body" sz="quarter" idx="29" hasCustomPrompt="1"/>
          </p:nvPr>
        </p:nvSpPr>
        <p:spPr>
          <a:xfrm>
            <a:off x="8242299" y="4154236"/>
            <a:ext cx="2139696" cy="2398963"/>
          </a:xfrm>
        </p:spPr>
        <p:txBody>
          <a:bodyPr/>
          <a:lstStyle>
            <a:lvl1pPr>
              <a:defRPr/>
            </a:lvl1pPr>
            <a:lvl2pPr>
              <a:defRPr sz="1000"/>
            </a:lvl2pPr>
            <a:lvl3pPr>
              <a:defRPr sz="1000" baseline="0"/>
            </a:lvl3pPr>
            <a:lvl4pPr>
              <a:defRPr sz="1000" baseline="0"/>
            </a:lvl4pPr>
            <a:lvl5pPr>
              <a:defRPr sz="1000" baseline="0"/>
            </a:lvl5pPr>
          </a:lstStyle>
          <a:p>
            <a:pPr lvl="0"/>
            <a:r>
              <a:rPr lang="en-US" dirty="0"/>
              <a:t>Text sub-head, Arial 11 pt., Bolded, Black, no indent</a:t>
            </a:r>
          </a:p>
          <a:p>
            <a:pPr lvl="1"/>
            <a:r>
              <a:rPr lang="en-US" dirty="0"/>
              <a:t>Standard text, Arial 10 pt., increase one level</a:t>
            </a:r>
          </a:p>
          <a:p>
            <a:pPr lvl="2"/>
            <a:r>
              <a:rPr lang="en-US" dirty="0"/>
              <a:t>Bullet 1: Arial 10 pt., increase two levels</a:t>
            </a:r>
          </a:p>
          <a:p>
            <a:pPr lvl="3"/>
            <a:r>
              <a:rPr lang="en-US" dirty="0"/>
              <a:t>Bullet 2: Arial 10 pt., increase three levels</a:t>
            </a:r>
          </a:p>
          <a:p>
            <a:pPr lvl="4"/>
            <a:r>
              <a:rPr lang="en-US" dirty="0"/>
              <a:t>Bullet 3: Arial 10 pt., increase four levels</a:t>
            </a:r>
          </a:p>
        </p:txBody>
      </p:sp>
      <p:sp>
        <p:nvSpPr>
          <p:cNvPr id="28" name="TextBox 27">
            <a:extLst>
              <a:ext uri="{FF2B5EF4-FFF2-40B4-BE49-F238E27FC236}">
                <a16:creationId xmlns:a16="http://schemas.microsoft.com/office/drawing/2014/main" id="{BE67F049-261E-44BF-A1E8-BC4F2792867C}"/>
              </a:ext>
            </a:extLst>
          </p:cNvPr>
          <p:cNvSpPr txBox="1"/>
          <p:nvPr userDrawn="1"/>
        </p:nvSpPr>
        <p:spPr>
          <a:xfrm>
            <a:off x="-2874435" y="2991799"/>
            <a:ext cx="2770496" cy="1246495"/>
          </a:xfrm>
          <a:prstGeom prst="rect">
            <a:avLst/>
          </a:prstGeom>
          <a:noFill/>
        </p:spPr>
        <p:txBody>
          <a:bodyPr wrap="square" rtlCol="0">
            <a:spAutoFit/>
          </a:bodyPr>
          <a:lstStyle/>
          <a:p>
            <a:pPr algn="r">
              <a:spcAft>
                <a:spcPts val="300"/>
              </a:spcAft>
            </a:pPr>
            <a:r>
              <a:rPr lang="en-US" sz="1000" dirty="0"/>
              <a:t>Name: Arial 11 pt., bolded  </a:t>
            </a:r>
            <a:r>
              <a:rPr lang="en-US" sz="1000" dirty="0">
                <a:sym typeface="Wingdings 3" panose="05040102010807070707" pitchFamily="18" charset="2"/>
              </a:rPr>
              <a:t></a:t>
            </a:r>
          </a:p>
          <a:p>
            <a:pPr algn="r">
              <a:spcAft>
                <a:spcPts val="300"/>
              </a:spcAft>
            </a:pPr>
            <a:r>
              <a:rPr lang="en-US" sz="1000" dirty="0"/>
              <a:t>Title: Arial 10 pt., blue (Note: do not use Bullets button; use Increase List Level or Decrease List Level button)  </a:t>
            </a:r>
            <a:r>
              <a:rPr lang="en-US" sz="1000" dirty="0">
                <a:sym typeface="Wingdings 3" panose="05040102010807070707" pitchFamily="18" charset="2"/>
              </a:rPr>
              <a:t></a:t>
            </a:r>
          </a:p>
          <a:p>
            <a:pPr algn="r">
              <a:spcAft>
                <a:spcPts val="300"/>
              </a:spcAft>
            </a:pPr>
            <a:r>
              <a:rPr lang="en-US" sz="1000" dirty="0"/>
              <a:t>Phone/email: Arial 10 pt., blue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30" name="TextBox 29">
            <a:extLst>
              <a:ext uri="{FF2B5EF4-FFF2-40B4-BE49-F238E27FC236}">
                <a16:creationId xmlns:a16="http://schemas.microsoft.com/office/drawing/2014/main" id="{3A198C0A-1CA9-40F6-9893-630903C1EF9D}"/>
              </a:ext>
            </a:extLst>
          </p:cNvPr>
          <p:cNvSpPr txBox="1"/>
          <p:nvPr userDrawn="1"/>
        </p:nvSpPr>
        <p:spPr>
          <a:xfrm>
            <a:off x="-2823075" y="4692152"/>
            <a:ext cx="2719136" cy="746358"/>
          </a:xfrm>
          <a:prstGeom prst="rect">
            <a:avLst/>
          </a:prstGeom>
          <a:noFill/>
        </p:spPr>
        <p:txBody>
          <a:bodyPr wrap="square" rtlCol="0">
            <a:spAutoFit/>
          </a:bodyPr>
          <a:lstStyle/>
          <a:p>
            <a:pPr algn="r">
              <a:spcAft>
                <a:spcPts val="300"/>
              </a:spcAft>
            </a:pPr>
            <a:r>
              <a:rPr lang="en-US" sz="1000" dirty="0"/>
              <a:t>Heading: Arial 11 pt., bolded, black  </a:t>
            </a:r>
            <a:r>
              <a:rPr lang="en-US" sz="1000" dirty="0">
                <a:sym typeface="Wingdings 3" panose="05040102010807070707" pitchFamily="18" charset="2"/>
              </a:rPr>
              <a:t></a:t>
            </a:r>
          </a:p>
          <a:p>
            <a:pPr algn="r">
              <a:spcAft>
                <a:spcPts val="300"/>
              </a:spcAft>
            </a:pPr>
            <a:r>
              <a:rPr lang="en-US" sz="1000" dirty="0"/>
              <a:t>Text and bullets: Arial 10 pt., black (Note: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31"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7026" y="431800"/>
            <a:ext cx="9914112" cy="1206500"/>
          </a:xfrm>
          <a:prstGeom prst="rect">
            <a:avLst/>
          </a:prstGeom>
        </p:spPr>
        <p:txBody>
          <a:bodyPr vert="horz" lIns="0" tIns="0" rIns="0" bIns="0" rtlCol="0" anchor="t" anchorCtr="0">
            <a:noAutofit/>
          </a:bodyPr>
          <a:lstStyle/>
          <a:p>
            <a:r>
              <a:rPr lang="en-US"/>
              <a:t>Slide title, sentence case, Arial Bold 30 pt.</a:t>
            </a:r>
          </a:p>
        </p:txBody>
      </p:sp>
      <p:sp>
        <p:nvSpPr>
          <p:cNvPr id="29"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24" name="Picture Placeholder 8">
            <a:extLst>
              <a:ext uri="{FF2B5EF4-FFF2-40B4-BE49-F238E27FC236}">
                <a16:creationId xmlns:a16="http://schemas.microsoft.com/office/drawing/2014/main" id="{6498F16E-859A-4886-97AC-5252A12B86E1}"/>
              </a:ext>
            </a:extLst>
          </p:cNvPr>
          <p:cNvSpPr>
            <a:spLocks noGrp="1"/>
          </p:cNvSpPr>
          <p:nvPr>
            <p:ph type="pic" sz="quarter" idx="30"/>
          </p:nvPr>
        </p:nvSpPr>
        <p:spPr>
          <a:xfrm>
            <a:off x="454024" y="1651748"/>
            <a:ext cx="1389888" cy="1389888"/>
          </a:xfrm>
        </p:spPr>
        <p:txBody>
          <a:bodyPr/>
          <a:lstStyle/>
          <a:p>
            <a:endParaRPr lang="en-US" dirty="0"/>
          </a:p>
        </p:txBody>
      </p:sp>
      <p:sp>
        <p:nvSpPr>
          <p:cNvPr id="35" name="Picture Placeholder 8">
            <a:extLst>
              <a:ext uri="{FF2B5EF4-FFF2-40B4-BE49-F238E27FC236}">
                <a16:creationId xmlns:a16="http://schemas.microsoft.com/office/drawing/2014/main" id="{70F7B02F-57ED-4A65-BFA0-32CA62585060}"/>
              </a:ext>
            </a:extLst>
          </p:cNvPr>
          <p:cNvSpPr>
            <a:spLocks noGrp="1"/>
          </p:cNvSpPr>
          <p:nvPr>
            <p:ph type="pic" sz="quarter" idx="31"/>
          </p:nvPr>
        </p:nvSpPr>
        <p:spPr>
          <a:xfrm>
            <a:off x="3056799" y="1651748"/>
            <a:ext cx="1389888" cy="1389888"/>
          </a:xfrm>
        </p:spPr>
        <p:txBody>
          <a:bodyPr/>
          <a:lstStyle/>
          <a:p>
            <a:endParaRPr lang="en-US" dirty="0"/>
          </a:p>
        </p:txBody>
      </p:sp>
      <p:sp>
        <p:nvSpPr>
          <p:cNvPr id="36" name="Picture Placeholder 8">
            <a:extLst>
              <a:ext uri="{FF2B5EF4-FFF2-40B4-BE49-F238E27FC236}">
                <a16:creationId xmlns:a16="http://schemas.microsoft.com/office/drawing/2014/main" id="{F743FBBC-3FE3-410F-9911-330659801AD8}"/>
              </a:ext>
            </a:extLst>
          </p:cNvPr>
          <p:cNvSpPr>
            <a:spLocks noGrp="1"/>
          </p:cNvSpPr>
          <p:nvPr>
            <p:ph type="pic" sz="quarter" idx="32"/>
          </p:nvPr>
        </p:nvSpPr>
        <p:spPr>
          <a:xfrm>
            <a:off x="5647906" y="1651748"/>
            <a:ext cx="1389888" cy="1389888"/>
          </a:xfrm>
        </p:spPr>
        <p:txBody>
          <a:bodyPr/>
          <a:lstStyle/>
          <a:p>
            <a:endParaRPr lang="en-US" dirty="0"/>
          </a:p>
        </p:txBody>
      </p:sp>
      <p:sp>
        <p:nvSpPr>
          <p:cNvPr id="37" name="Picture Placeholder 8">
            <a:extLst>
              <a:ext uri="{FF2B5EF4-FFF2-40B4-BE49-F238E27FC236}">
                <a16:creationId xmlns:a16="http://schemas.microsoft.com/office/drawing/2014/main" id="{FBA6B25B-B2C6-4188-96C8-E1BCFF146288}"/>
              </a:ext>
            </a:extLst>
          </p:cNvPr>
          <p:cNvSpPr>
            <a:spLocks noGrp="1"/>
          </p:cNvSpPr>
          <p:nvPr>
            <p:ph type="pic" sz="quarter" idx="33"/>
          </p:nvPr>
        </p:nvSpPr>
        <p:spPr>
          <a:xfrm>
            <a:off x="8233138" y="1645024"/>
            <a:ext cx="1389888" cy="1389888"/>
          </a:xfrm>
        </p:spPr>
        <p:txBody>
          <a:bodyPr/>
          <a:lstStyle/>
          <a:p>
            <a:endParaRPr lang="en-US" dirty="0"/>
          </a:p>
        </p:txBody>
      </p:sp>
    </p:spTree>
    <p:extLst>
      <p:ext uri="{BB962C8B-B14F-4D97-AF65-F5344CB8AC3E}">
        <p14:creationId xmlns:p14="http://schemas.microsoft.com/office/powerpoint/2010/main" val="3800737668"/>
      </p:ext>
    </p:extLst>
  </p:cSld>
  <p:clrMapOvr>
    <a:masterClrMapping/>
  </p:clrMapOvr>
  <p:transition/>
  <p:extLst>
    <p:ext uri="{DCECCB84-F9BA-43D5-87BE-67443E8EF086}">
      <p15:sldGuideLst xmlns:p15="http://schemas.microsoft.com/office/powerpoint/2012/main">
        <p15:guide id="1" pos="1632">
          <p15:clr>
            <a:srgbClr val="FBAE40"/>
          </p15:clr>
        </p15:guide>
        <p15:guide id="2" pos="1920">
          <p15:clr>
            <a:srgbClr val="FBAE40"/>
          </p15:clr>
        </p15:guide>
        <p15:guide id="3" pos="3264">
          <p15:clr>
            <a:srgbClr val="FBAE40"/>
          </p15:clr>
        </p15:guide>
        <p15:guide id="4" pos="3552">
          <p15:clr>
            <a:srgbClr val="FBAE40"/>
          </p15:clr>
        </p15:guide>
        <p15:guide id="5" pos="4896" userDrawn="1">
          <p15:clr>
            <a:srgbClr val="FBAE40"/>
          </p15:clr>
        </p15:guide>
        <p15:guide id="6" pos="51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dirty="0"/>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8300"/>
            <a:ext cx="9907587" cy="4914900"/>
          </a:xfrm>
        </p:spPr>
        <p:txBody>
          <a:bodyPr numCol="1" spcCol="457200"/>
          <a:lstStyle>
            <a:lvl1pPr>
              <a:defRPr/>
            </a:lvl1pPr>
            <a:lvl2pPr>
              <a:defRPr/>
            </a:lvl2pPr>
            <a:lvl3pPr>
              <a:defRPr/>
            </a:lvl3pPr>
            <a:lvl4pPr>
              <a:defRPr baseline="0"/>
            </a:lvl4pPr>
            <a:lvl5pPr>
              <a:defRPr/>
            </a:lvl5pPr>
            <a:lvl6pPr marL="1255713" indent="-228600">
              <a:buClr>
                <a:schemeClr val="tx2"/>
              </a:buClr>
              <a:buFont typeface="Wingdings" panose="05000000000000000000" pitchFamily="2" charset="2"/>
              <a:buChar char="§"/>
              <a:defRPr/>
            </a:lvl6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28576843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5399B-A05B-4CDF-A1F9-3F59739CB305}"/>
              </a:ext>
            </a:extLst>
          </p:cNvPr>
          <p:cNvSpPr/>
          <p:nvPr userDrawn="1"/>
        </p:nvSpPr>
        <p:spPr>
          <a:xfrm>
            <a:off x="0" y="1"/>
            <a:ext cx="51768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5638800" y="1638299"/>
            <a:ext cx="4724400" cy="4914899"/>
          </a:xfrm>
        </p:spPr>
        <p:txBody>
          <a:bodyPr lIns="0" tIns="0" rIns="0" bIns="0">
            <a:normAutofit/>
          </a:bodyPr>
          <a:lstStyle>
            <a:lvl1pPr marL="344488" indent="-344488">
              <a:lnSpc>
                <a:spcPct val="90000"/>
              </a:lnSpc>
              <a:defRPr sz="4800" spc="-200" baseline="0"/>
            </a:lvl1pPr>
          </a:lstStyle>
          <a:p>
            <a:r>
              <a:rPr lang="en-US" dirty="0"/>
              <a:t>“Click to edit Master title style, Arial 48 pt., bolded, blue”</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Content Placeholder 13"/>
          <p:cNvSpPr>
            <a:spLocks noGrp="1"/>
          </p:cNvSpPr>
          <p:nvPr>
            <p:ph sz="quarter" idx="16" hasCustomPrompt="1"/>
          </p:nvPr>
        </p:nvSpPr>
        <p:spPr>
          <a:xfrm>
            <a:off x="762000" y="1638300"/>
            <a:ext cx="4000500" cy="491490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Callout text: Arial 18 pt., bolded, white; Large infographic number: Arial 135 pt., bolded, white; Charts: 1.5 pt. white outline; data </a:t>
            </a:r>
            <a:r>
              <a:rPr lang="en-US" dirty="0" err="1"/>
              <a:t>lables</a:t>
            </a:r>
            <a:r>
              <a:rPr lang="en-US" dirty="0"/>
              <a:t> are Arial 16 pt., bold, white text</a:t>
            </a:r>
          </a:p>
        </p:txBody>
      </p:sp>
      <p:sp>
        <p:nvSpPr>
          <p:cNvPr id="7"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8" name="TextBox 7">
            <a:extLst>
              <a:ext uri="{FF2B5EF4-FFF2-40B4-BE49-F238E27FC236}">
                <a16:creationId xmlns:a16="http://schemas.microsoft.com/office/drawing/2014/main" id="{305E8D41-33A4-472D-ACB6-8048462089F6}"/>
              </a:ext>
            </a:extLst>
          </p:cNvPr>
          <p:cNvSpPr txBox="1"/>
          <p:nvPr userDrawn="1"/>
        </p:nvSpPr>
        <p:spPr>
          <a:xfrm>
            <a:off x="-2071991" y="3147672"/>
            <a:ext cx="1949159" cy="1284967"/>
          </a:xfrm>
          <a:prstGeom prst="rect">
            <a:avLst/>
          </a:prstGeom>
          <a:noFill/>
        </p:spPr>
        <p:txBody>
          <a:bodyPr wrap="square" rtlCol="0">
            <a:spAutoFit/>
          </a:bodyPr>
          <a:lstStyle/>
          <a:p>
            <a:pPr algn="r">
              <a:spcAft>
                <a:spcPts val="300"/>
              </a:spcAft>
            </a:pPr>
            <a:r>
              <a:rPr lang="en-US" sz="1000" dirty="0"/>
              <a:t>Chart captions: </a:t>
            </a:r>
            <a:br>
              <a:rPr lang="en-US" sz="1000" dirty="0"/>
            </a:br>
            <a:r>
              <a:rPr lang="en-US" sz="1000" dirty="0"/>
              <a:t>Arial 13 pt., bolded  </a:t>
            </a:r>
            <a:r>
              <a:rPr lang="en-US" sz="1000" dirty="0">
                <a:sym typeface="Wingdings 3" panose="05040102010807070707" pitchFamily="18" charset="2"/>
              </a:rPr>
              <a:t></a:t>
            </a:r>
          </a:p>
          <a:p>
            <a:pPr algn="r">
              <a:spcAft>
                <a:spcPts val="300"/>
              </a:spcAft>
            </a:pPr>
            <a:r>
              <a:rPr lang="en-US" sz="1000" dirty="0"/>
              <a:t>Chart large numbers: Arial 120 pt. (size is flexible), bolded  </a:t>
            </a:r>
            <a:r>
              <a:rPr lang="en-US" sz="1000" dirty="0">
                <a:sym typeface="Wingdings 3" panose="05040102010807070707" pitchFamily="18" charset="2"/>
              </a:rPr>
              <a:t></a:t>
            </a:r>
          </a:p>
          <a:p>
            <a:pPr marL="0" marR="0" lvl="0" indent="0" algn="r" defTabSz="914400" rtl="0" eaLnBrk="1" fontAlgn="auto" latinLnBrk="0" hangingPunct="1">
              <a:lnSpc>
                <a:spcPct val="100000"/>
              </a:lnSpc>
              <a:spcBef>
                <a:spcPct val="0"/>
              </a:spcBef>
              <a:spcAft>
                <a:spcPts val="300"/>
              </a:spcAft>
              <a:buClrTx/>
              <a:buSzTx/>
              <a:buFontTx/>
              <a:buNone/>
              <a:defRPr/>
            </a:pPr>
            <a:r>
              <a:rPr lang="en-US" sz="1000" dirty="0"/>
              <a:t>Chart data labels: </a:t>
            </a:r>
            <a:br>
              <a:rPr lang="en-US" sz="1000" dirty="0"/>
            </a:br>
            <a:r>
              <a:rPr lang="en-US" sz="1000" dirty="0"/>
              <a:t>Arial 16 pt. Max., bolded  </a:t>
            </a:r>
            <a:r>
              <a:rPr lang="en-US" sz="1000" dirty="0">
                <a:sym typeface="Wingdings 3" panose="05040102010807070707" pitchFamily="18" charset="2"/>
              </a:rPr>
              <a:t></a:t>
            </a:r>
          </a:p>
          <a:p>
            <a:pPr algn="r">
              <a:spcAft>
                <a:spcPts val="300"/>
              </a:spcAft>
            </a:pPr>
            <a:endParaRPr lang="en-US" sz="1000" dirty="0"/>
          </a:p>
        </p:txBody>
      </p:sp>
    </p:spTree>
    <p:extLst>
      <p:ext uri="{BB962C8B-B14F-4D97-AF65-F5344CB8AC3E}">
        <p14:creationId xmlns:p14="http://schemas.microsoft.com/office/powerpoint/2010/main" val="19313745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3" y="420624"/>
            <a:ext cx="9902952" cy="1217676"/>
          </a:xfrm>
        </p:spPr>
        <p:txBody>
          <a:bodyPr/>
          <a:lstStyle>
            <a:lvl1pPr>
              <a:defRPr/>
            </a:lvl1pPr>
          </a:lstStyle>
          <a:p>
            <a:r>
              <a:rPr lang="en-US"/>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6486"/>
            <a:ext cx="4721224" cy="490219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Content Placeholder 8">
            <a:extLst>
              <a:ext uri="{FF2B5EF4-FFF2-40B4-BE49-F238E27FC236}">
                <a16:creationId xmlns:a16="http://schemas.microsoft.com/office/drawing/2014/main" id="{6DF920F0-D040-4F74-97F3-B95CA6BE4DB3}"/>
              </a:ext>
            </a:extLst>
          </p:cNvPr>
          <p:cNvSpPr>
            <a:spLocks noGrp="1"/>
          </p:cNvSpPr>
          <p:nvPr>
            <p:ph sz="quarter" idx="14" hasCustomPrompt="1"/>
          </p:nvPr>
        </p:nvSpPr>
        <p:spPr>
          <a:xfrm>
            <a:off x="5638800" y="1650999"/>
            <a:ext cx="4724400" cy="4902201"/>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Tree>
    <p:extLst>
      <p:ext uri="{BB962C8B-B14F-4D97-AF65-F5344CB8AC3E}">
        <p14:creationId xmlns:p14="http://schemas.microsoft.com/office/powerpoint/2010/main" val="3079257438"/>
      </p:ext>
    </p:extLst>
  </p:cSld>
  <p:clrMapOvr>
    <a:masterClrMapping/>
  </p:clrMapOvr>
  <p:transition/>
  <p:extLst>
    <p:ext uri="{DCECCB84-F9BA-43D5-87BE-67443E8EF086}">
      <p15:sldGuideLst xmlns:p15="http://schemas.microsoft.com/office/powerpoint/2012/main">
        <p15:guide id="1" pos="3552">
          <p15:clr>
            <a:srgbClr val="FBAE40"/>
          </p15:clr>
        </p15:guide>
        <p15:guide id="2" pos="32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 Continuous Wr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8300"/>
            <a:ext cx="9907587" cy="4914900"/>
          </a:xfrm>
        </p:spPr>
        <p:txBody>
          <a:bodyPr numCol="2" spcCol="457200"/>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30444919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p:txBody>
          <a:bodyPr/>
          <a:lstStyle>
            <a:lvl1pPr>
              <a:defRPr/>
            </a:lvl1pPr>
          </a:lstStyle>
          <a:p>
            <a:r>
              <a:rPr lang="en-US" dirty="0"/>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2" y="1638300"/>
            <a:ext cx="2969831" cy="4910776"/>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Content Placeholder 8">
            <a:extLst>
              <a:ext uri="{FF2B5EF4-FFF2-40B4-BE49-F238E27FC236}">
                <a16:creationId xmlns:a16="http://schemas.microsoft.com/office/drawing/2014/main" id="{6DF920F0-D040-4F74-97F3-B95CA6BE4DB3}"/>
              </a:ext>
            </a:extLst>
          </p:cNvPr>
          <p:cNvSpPr>
            <a:spLocks noGrp="1"/>
          </p:cNvSpPr>
          <p:nvPr>
            <p:ph sz="quarter" idx="14" hasCustomPrompt="1"/>
          </p:nvPr>
        </p:nvSpPr>
        <p:spPr>
          <a:xfrm>
            <a:off x="3905251" y="1638300"/>
            <a:ext cx="2980944" cy="491077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
        <p:nvSpPr>
          <p:cNvPr id="14" name="Content Placeholder 8">
            <a:extLst>
              <a:ext uri="{FF2B5EF4-FFF2-40B4-BE49-F238E27FC236}">
                <a16:creationId xmlns:a16="http://schemas.microsoft.com/office/drawing/2014/main" id="{A92D4688-CC15-46D4-AC5A-101334ED2C9D}"/>
              </a:ext>
            </a:extLst>
          </p:cNvPr>
          <p:cNvSpPr>
            <a:spLocks noGrp="1"/>
          </p:cNvSpPr>
          <p:nvPr>
            <p:ph sz="quarter" idx="17" hasCustomPrompt="1"/>
          </p:nvPr>
        </p:nvSpPr>
        <p:spPr>
          <a:xfrm>
            <a:off x="7372353" y="1638299"/>
            <a:ext cx="2980944" cy="491077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Tree>
    <p:extLst>
      <p:ext uri="{BB962C8B-B14F-4D97-AF65-F5344CB8AC3E}">
        <p14:creationId xmlns:p14="http://schemas.microsoft.com/office/powerpoint/2010/main" val="1668659986"/>
      </p:ext>
    </p:extLst>
  </p:cSld>
  <p:clrMapOvr>
    <a:masterClrMapping/>
  </p:clrMapOvr>
  <p:transition/>
  <p:extLst>
    <p:ext uri="{DCECCB84-F9BA-43D5-87BE-67443E8EF086}">
      <p15:sldGuideLst xmlns:p15="http://schemas.microsoft.com/office/powerpoint/2012/main">
        <p15:guide id="1" pos="2164">
          <p15:clr>
            <a:srgbClr val="FBAE40"/>
          </p15:clr>
        </p15:guide>
        <p15:guide id="2" pos="2460">
          <p15:clr>
            <a:srgbClr val="FBAE40"/>
          </p15:clr>
        </p15:guide>
        <p15:guide id="3" pos="4344">
          <p15:clr>
            <a:srgbClr val="FBAE40"/>
          </p15:clr>
        </p15:guide>
        <p15:guide id="4" pos="46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dirty="0"/>
              <a:t>Header only slide title, Arial 30 pt., bolded, blue, sentence case (cont.)</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37345613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articip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8676" y="420624"/>
            <a:ext cx="9904524" cy="1217676"/>
          </a:xfrm>
        </p:spPr>
        <p:txBody>
          <a:bodyPr/>
          <a:lstStyle>
            <a:lvl1pPr>
              <a:defRPr/>
            </a:lvl1pPr>
          </a:lstStyle>
          <a:p>
            <a:r>
              <a:rPr lang="en-US" dirty="0"/>
              <a:t>Here today, Arial 30 pt., bolded, blue, sentence case</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7200" y="1638300"/>
            <a:ext cx="9906000" cy="4914900"/>
          </a:xfrm>
        </p:spPr>
        <p:txBody>
          <a:bodyPr numCol="2" spcCol="457200"/>
          <a:lstStyle>
            <a:lvl1pPr>
              <a:spcBef>
                <a:spcPts val="2400"/>
              </a:spcBef>
              <a:defRPr sz="2200" b="1"/>
            </a:lvl1pPr>
            <a:lvl2pPr>
              <a:defRPr/>
            </a:lvl2pPr>
            <a:lvl3pPr>
              <a:defRPr/>
            </a:lvl3pPr>
            <a:lvl4pPr>
              <a:defRPr/>
            </a:lvl4pPr>
            <a:lvl5pPr>
              <a:defRPr/>
            </a:lvl5pPr>
          </a:lstStyle>
          <a:p>
            <a:pPr lvl="0"/>
            <a:r>
              <a:rPr lang="en-US" dirty="0"/>
              <a:t>Presenter Text, Arial 22 pt., bolded, black</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21481781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ombstones, Text Onl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2B820EF-D5F7-4F9A-89DA-89B8259778E4}"/>
              </a:ext>
            </a:extLst>
          </p:cNvPr>
          <p:cNvSpPr>
            <a:spLocks noGrp="1"/>
          </p:cNvSpPr>
          <p:nvPr>
            <p:ph type="pic" sz="quarter" idx="14" hasCustomPrompt="1"/>
          </p:nvPr>
        </p:nvSpPr>
        <p:spPr>
          <a:xfrm>
            <a:off x="460374" y="1713583"/>
            <a:ext cx="1371600" cy="457200"/>
          </a:xfrm>
          <a:noFill/>
        </p:spPr>
        <p:txBody>
          <a:bodyPr anchor="ctr" anchorCtr="0"/>
          <a:lstStyle>
            <a:lvl1pPr algn="ctr">
              <a:defRPr/>
            </a:lvl1pPr>
          </a:lstStyle>
          <a:p>
            <a:r>
              <a:rPr lang="en-US" dirty="0"/>
              <a:t>Logo here</a:t>
            </a:r>
          </a:p>
        </p:txBody>
      </p:sp>
      <p:sp>
        <p:nvSpPr>
          <p:cNvPr id="5" name="Slide Number Placeholder 4">
            <a:extLst>
              <a:ext uri="{FF2B5EF4-FFF2-40B4-BE49-F238E27FC236}">
                <a16:creationId xmlns:a16="http://schemas.microsoft.com/office/drawing/2014/main" id="{A83E0CB2-BA4C-4F5F-8942-311C75DDF1CB}"/>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Text Placeholder 8">
            <a:extLst>
              <a:ext uri="{FF2B5EF4-FFF2-40B4-BE49-F238E27FC236}">
                <a16:creationId xmlns:a16="http://schemas.microsoft.com/office/drawing/2014/main" id="{44FA0B77-22A5-4D31-974D-8D53EB391613}"/>
              </a:ext>
            </a:extLst>
          </p:cNvPr>
          <p:cNvSpPr>
            <a:spLocks noGrp="1"/>
          </p:cNvSpPr>
          <p:nvPr>
            <p:ph type="body" sz="quarter" idx="13" hasCustomPrompt="1"/>
          </p:nvPr>
        </p:nvSpPr>
        <p:spPr>
          <a:xfrm>
            <a:off x="455612"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 typeface="Arial" panose="020B0604020202020204" pitchFamily="34" charset="0"/>
              <a:buNone/>
              <a:defRPr sz="1000"/>
            </a:lvl3pPr>
            <a:lvl4pPr marL="174625" indent="-174625">
              <a:buClr>
                <a:schemeClr val="accent1"/>
              </a:buClr>
              <a:buFont typeface="Arial" panose="020B0604020202020204" pitchFamily="34" charset="0"/>
              <a:buChar char="─"/>
              <a:defRPr sz="1000" spc="0" baseline="0"/>
            </a:lvl4pPr>
            <a:lvl5pPr marL="406400" indent="-165100">
              <a:buFont typeface="Wingdings" panose="05000000000000000000" pitchFamily="2" charset="2"/>
              <a:buChar char="§"/>
              <a:defRPr sz="1000" spc="0" baseline="0"/>
            </a:lvl5pPr>
            <a:lvl6pPr marL="571500" indent="-163513">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p:txBody>
      </p:sp>
      <p:grpSp>
        <p:nvGrpSpPr>
          <p:cNvPr id="15" name="Group 14">
            <a:extLst>
              <a:ext uri="{FF2B5EF4-FFF2-40B4-BE49-F238E27FC236}">
                <a16:creationId xmlns:a16="http://schemas.microsoft.com/office/drawing/2014/main" id="{71596A5C-AC78-4370-9D59-07057D9A9225}"/>
              </a:ext>
            </a:extLst>
          </p:cNvPr>
          <p:cNvGrpSpPr/>
          <p:nvPr userDrawn="1"/>
        </p:nvGrpSpPr>
        <p:grpSpPr>
          <a:xfrm>
            <a:off x="455613" y="1638300"/>
            <a:ext cx="2138363" cy="594360"/>
            <a:chOff x="533400" y="1800225"/>
            <a:chExt cx="2259192" cy="714375"/>
          </a:xfrm>
        </p:grpSpPr>
        <p:cxnSp>
          <p:nvCxnSpPr>
            <p:cNvPr id="11" name="Straight Connector 10">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C781F3A6-FE2D-485C-AD3C-A16115D425BB}"/>
              </a:ext>
            </a:extLst>
          </p:cNvPr>
          <p:cNvSpPr txBox="1"/>
          <p:nvPr userDrawn="1"/>
        </p:nvSpPr>
        <p:spPr>
          <a:xfrm>
            <a:off x="-2461163" y="2188579"/>
            <a:ext cx="2344739" cy="707886"/>
          </a:xfrm>
          <a:prstGeom prst="rect">
            <a:avLst/>
          </a:prstGeom>
          <a:noFill/>
        </p:spPr>
        <p:txBody>
          <a:bodyPr wrap="square" rtlCol="0">
            <a:spAutoFit/>
          </a:bodyPr>
          <a:lstStyle/>
          <a:p>
            <a:pPr algn="r">
              <a:spcAft>
                <a:spcPts val="300"/>
              </a:spcAft>
            </a:pPr>
            <a:r>
              <a:rPr lang="en-US" sz="1000" dirty="0"/>
              <a:t>Role, year and text: Arial 10 pt., black </a:t>
            </a:r>
            <a:br>
              <a:rPr lang="en-US" sz="1000" dirty="0"/>
            </a:br>
            <a:r>
              <a:rPr lang="en-US" sz="1000" dirty="0"/>
              <a:t>(Note: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53"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5613" y="431800"/>
            <a:ext cx="9915525" cy="1206500"/>
          </a:xfrm>
          <a:prstGeom prst="rect">
            <a:avLst/>
          </a:prstGeom>
        </p:spPr>
        <p:txBody>
          <a:bodyPr vert="horz" lIns="0" tIns="0" rIns="0" bIns="0" rtlCol="0" anchor="t" anchorCtr="0">
            <a:noAutofit/>
          </a:bodyPr>
          <a:lstStyle/>
          <a:p>
            <a:r>
              <a:rPr lang="en-US" dirty="0"/>
              <a:t>Slide title, sentence case, Arial Bold 30 pt.</a:t>
            </a:r>
          </a:p>
        </p:txBody>
      </p:sp>
      <p:sp>
        <p:nvSpPr>
          <p:cNvPr id="5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95" name="Picture Placeholder 13">
            <a:extLst>
              <a:ext uri="{FF2B5EF4-FFF2-40B4-BE49-F238E27FC236}">
                <a16:creationId xmlns:a16="http://schemas.microsoft.com/office/drawing/2014/main" id="{32B820EF-D5F7-4F9A-89DA-89B8259778E4}"/>
              </a:ext>
            </a:extLst>
          </p:cNvPr>
          <p:cNvSpPr>
            <a:spLocks noGrp="1"/>
          </p:cNvSpPr>
          <p:nvPr>
            <p:ph type="pic" sz="quarter" idx="15" hasCustomPrompt="1"/>
          </p:nvPr>
        </p:nvSpPr>
        <p:spPr>
          <a:xfrm>
            <a:off x="457198" y="4274175"/>
            <a:ext cx="1371600" cy="457200"/>
          </a:xfrm>
          <a:noFill/>
        </p:spPr>
        <p:txBody>
          <a:bodyPr anchor="ctr" anchorCtr="0"/>
          <a:lstStyle>
            <a:lvl1pPr algn="ctr">
              <a:defRPr/>
            </a:lvl1pPr>
          </a:lstStyle>
          <a:p>
            <a:r>
              <a:rPr lang="en-US" dirty="0"/>
              <a:t>Logo here</a:t>
            </a:r>
          </a:p>
        </p:txBody>
      </p:sp>
      <p:sp>
        <p:nvSpPr>
          <p:cNvPr id="96" name="Text Placeholder 8">
            <a:extLst>
              <a:ext uri="{FF2B5EF4-FFF2-40B4-BE49-F238E27FC236}">
                <a16:creationId xmlns:a16="http://schemas.microsoft.com/office/drawing/2014/main" id="{44FA0B77-22A5-4D31-974D-8D53EB391613}"/>
              </a:ext>
            </a:extLst>
          </p:cNvPr>
          <p:cNvSpPr>
            <a:spLocks noGrp="1"/>
          </p:cNvSpPr>
          <p:nvPr>
            <p:ph type="body" sz="quarter" idx="16" hasCustomPrompt="1"/>
          </p:nvPr>
        </p:nvSpPr>
        <p:spPr>
          <a:xfrm>
            <a:off x="452436"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61925">
              <a:buClrTx/>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97" name="Group 96">
            <a:extLst>
              <a:ext uri="{FF2B5EF4-FFF2-40B4-BE49-F238E27FC236}">
                <a16:creationId xmlns:a16="http://schemas.microsoft.com/office/drawing/2014/main" id="{71596A5C-AC78-4370-9D59-07057D9A9225}"/>
              </a:ext>
            </a:extLst>
          </p:cNvPr>
          <p:cNvGrpSpPr/>
          <p:nvPr userDrawn="1"/>
        </p:nvGrpSpPr>
        <p:grpSpPr>
          <a:xfrm>
            <a:off x="452437" y="4198892"/>
            <a:ext cx="2138363" cy="594360"/>
            <a:chOff x="533400" y="1800225"/>
            <a:chExt cx="2259192" cy="714375"/>
          </a:xfrm>
        </p:grpSpPr>
        <p:cxnSp>
          <p:nvCxnSpPr>
            <p:cNvPr id="98" name="Straight Connector 9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Picture Placeholder 13">
            <a:extLst>
              <a:ext uri="{FF2B5EF4-FFF2-40B4-BE49-F238E27FC236}">
                <a16:creationId xmlns:a16="http://schemas.microsoft.com/office/drawing/2014/main" id="{32B820EF-D5F7-4F9A-89DA-89B8259778E4}"/>
              </a:ext>
            </a:extLst>
          </p:cNvPr>
          <p:cNvSpPr>
            <a:spLocks noGrp="1"/>
          </p:cNvSpPr>
          <p:nvPr>
            <p:ph type="pic" sz="quarter" idx="17" hasCustomPrompt="1"/>
          </p:nvPr>
        </p:nvSpPr>
        <p:spPr>
          <a:xfrm>
            <a:off x="3055938" y="1713583"/>
            <a:ext cx="1371600" cy="457200"/>
          </a:xfrm>
          <a:noFill/>
        </p:spPr>
        <p:txBody>
          <a:bodyPr anchor="ctr" anchorCtr="0"/>
          <a:lstStyle>
            <a:lvl1pPr algn="ctr">
              <a:defRPr/>
            </a:lvl1pPr>
          </a:lstStyle>
          <a:p>
            <a:r>
              <a:rPr lang="en-US" dirty="0"/>
              <a:t>Logo here</a:t>
            </a:r>
          </a:p>
        </p:txBody>
      </p:sp>
      <p:sp>
        <p:nvSpPr>
          <p:cNvPr id="101" name="Text Placeholder 8">
            <a:extLst>
              <a:ext uri="{FF2B5EF4-FFF2-40B4-BE49-F238E27FC236}">
                <a16:creationId xmlns:a16="http://schemas.microsoft.com/office/drawing/2014/main" id="{44FA0B77-22A5-4D31-974D-8D53EB391613}"/>
              </a:ext>
            </a:extLst>
          </p:cNvPr>
          <p:cNvSpPr>
            <a:spLocks noGrp="1"/>
          </p:cNvSpPr>
          <p:nvPr>
            <p:ph type="body" sz="quarter" idx="18" hasCustomPrompt="1"/>
          </p:nvPr>
        </p:nvSpPr>
        <p:spPr>
          <a:xfrm>
            <a:off x="305117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1450">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02" name="Group 101">
            <a:extLst>
              <a:ext uri="{FF2B5EF4-FFF2-40B4-BE49-F238E27FC236}">
                <a16:creationId xmlns:a16="http://schemas.microsoft.com/office/drawing/2014/main" id="{71596A5C-AC78-4370-9D59-07057D9A9225}"/>
              </a:ext>
            </a:extLst>
          </p:cNvPr>
          <p:cNvGrpSpPr/>
          <p:nvPr userDrawn="1"/>
        </p:nvGrpSpPr>
        <p:grpSpPr>
          <a:xfrm>
            <a:off x="3051177" y="1638300"/>
            <a:ext cx="2138363" cy="594360"/>
            <a:chOff x="533400" y="1800225"/>
            <a:chExt cx="2259192" cy="714375"/>
          </a:xfrm>
        </p:grpSpPr>
        <p:cxnSp>
          <p:nvCxnSpPr>
            <p:cNvPr id="103" name="Straight Connector 10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Picture Placeholder 13">
            <a:extLst>
              <a:ext uri="{FF2B5EF4-FFF2-40B4-BE49-F238E27FC236}">
                <a16:creationId xmlns:a16="http://schemas.microsoft.com/office/drawing/2014/main" id="{32B820EF-D5F7-4F9A-89DA-89B8259778E4}"/>
              </a:ext>
            </a:extLst>
          </p:cNvPr>
          <p:cNvSpPr>
            <a:spLocks noGrp="1"/>
          </p:cNvSpPr>
          <p:nvPr>
            <p:ph type="pic" sz="quarter" idx="19" hasCustomPrompt="1"/>
          </p:nvPr>
        </p:nvSpPr>
        <p:spPr>
          <a:xfrm>
            <a:off x="3052762" y="4274175"/>
            <a:ext cx="1371600" cy="457200"/>
          </a:xfrm>
          <a:noFill/>
        </p:spPr>
        <p:txBody>
          <a:bodyPr anchor="ctr" anchorCtr="0"/>
          <a:lstStyle>
            <a:lvl1pPr algn="ctr">
              <a:defRPr/>
            </a:lvl1pPr>
          </a:lstStyle>
          <a:p>
            <a:r>
              <a:rPr lang="en-US" dirty="0"/>
              <a:t>Logo here</a:t>
            </a:r>
          </a:p>
        </p:txBody>
      </p:sp>
      <p:sp>
        <p:nvSpPr>
          <p:cNvPr id="106" name="Text Placeholder 8">
            <a:extLst>
              <a:ext uri="{FF2B5EF4-FFF2-40B4-BE49-F238E27FC236}">
                <a16:creationId xmlns:a16="http://schemas.microsoft.com/office/drawing/2014/main" id="{44FA0B77-22A5-4D31-974D-8D53EB391613}"/>
              </a:ext>
            </a:extLst>
          </p:cNvPr>
          <p:cNvSpPr>
            <a:spLocks noGrp="1"/>
          </p:cNvSpPr>
          <p:nvPr>
            <p:ph type="body" sz="quarter" idx="20" hasCustomPrompt="1"/>
          </p:nvPr>
        </p:nvSpPr>
        <p:spPr>
          <a:xfrm>
            <a:off x="304800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07" name="Group 106">
            <a:extLst>
              <a:ext uri="{FF2B5EF4-FFF2-40B4-BE49-F238E27FC236}">
                <a16:creationId xmlns:a16="http://schemas.microsoft.com/office/drawing/2014/main" id="{71596A5C-AC78-4370-9D59-07057D9A9225}"/>
              </a:ext>
            </a:extLst>
          </p:cNvPr>
          <p:cNvGrpSpPr/>
          <p:nvPr userDrawn="1"/>
        </p:nvGrpSpPr>
        <p:grpSpPr>
          <a:xfrm>
            <a:off x="3048001" y="4198892"/>
            <a:ext cx="2138363" cy="594360"/>
            <a:chOff x="533400" y="1800225"/>
            <a:chExt cx="2259192" cy="714375"/>
          </a:xfrm>
        </p:grpSpPr>
        <p:cxnSp>
          <p:nvCxnSpPr>
            <p:cNvPr id="108" name="Straight Connector 10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Picture Placeholder 13">
            <a:extLst>
              <a:ext uri="{FF2B5EF4-FFF2-40B4-BE49-F238E27FC236}">
                <a16:creationId xmlns:a16="http://schemas.microsoft.com/office/drawing/2014/main" id="{32B820EF-D5F7-4F9A-89DA-89B8259778E4}"/>
              </a:ext>
            </a:extLst>
          </p:cNvPr>
          <p:cNvSpPr>
            <a:spLocks noGrp="1"/>
          </p:cNvSpPr>
          <p:nvPr>
            <p:ph type="pic" sz="quarter" idx="21" hasCustomPrompt="1"/>
          </p:nvPr>
        </p:nvSpPr>
        <p:spPr>
          <a:xfrm>
            <a:off x="5638798" y="1713583"/>
            <a:ext cx="1371600" cy="457200"/>
          </a:xfrm>
          <a:noFill/>
        </p:spPr>
        <p:txBody>
          <a:bodyPr anchor="ctr" anchorCtr="0"/>
          <a:lstStyle>
            <a:lvl1pPr algn="ctr">
              <a:defRPr/>
            </a:lvl1pPr>
          </a:lstStyle>
          <a:p>
            <a:r>
              <a:rPr lang="en-US" dirty="0"/>
              <a:t>Logo here</a:t>
            </a:r>
          </a:p>
        </p:txBody>
      </p:sp>
      <p:sp>
        <p:nvSpPr>
          <p:cNvPr id="111" name="Text Placeholder 8">
            <a:extLst>
              <a:ext uri="{FF2B5EF4-FFF2-40B4-BE49-F238E27FC236}">
                <a16:creationId xmlns:a16="http://schemas.microsoft.com/office/drawing/2014/main" id="{44FA0B77-22A5-4D31-974D-8D53EB391613}"/>
              </a:ext>
            </a:extLst>
          </p:cNvPr>
          <p:cNvSpPr>
            <a:spLocks noGrp="1"/>
          </p:cNvSpPr>
          <p:nvPr>
            <p:ph type="body" sz="quarter" idx="22" hasCustomPrompt="1"/>
          </p:nvPr>
        </p:nvSpPr>
        <p:spPr>
          <a:xfrm>
            <a:off x="563403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619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12" name="Group 111">
            <a:extLst>
              <a:ext uri="{FF2B5EF4-FFF2-40B4-BE49-F238E27FC236}">
                <a16:creationId xmlns:a16="http://schemas.microsoft.com/office/drawing/2014/main" id="{71596A5C-AC78-4370-9D59-07057D9A9225}"/>
              </a:ext>
            </a:extLst>
          </p:cNvPr>
          <p:cNvGrpSpPr/>
          <p:nvPr userDrawn="1"/>
        </p:nvGrpSpPr>
        <p:grpSpPr>
          <a:xfrm>
            <a:off x="5634037" y="1638300"/>
            <a:ext cx="2138363" cy="594360"/>
            <a:chOff x="533400" y="1800225"/>
            <a:chExt cx="2259192" cy="714375"/>
          </a:xfrm>
        </p:grpSpPr>
        <p:cxnSp>
          <p:nvCxnSpPr>
            <p:cNvPr id="113" name="Straight Connector 11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Picture Placeholder 13">
            <a:extLst>
              <a:ext uri="{FF2B5EF4-FFF2-40B4-BE49-F238E27FC236}">
                <a16:creationId xmlns:a16="http://schemas.microsoft.com/office/drawing/2014/main" id="{32B820EF-D5F7-4F9A-89DA-89B8259778E4}"/>
              </a:ext>
            </a:extLst>
          </p:cNvPr>
          <p:cNvSpPr>
            <a:spLocks noGrp="1"/>
          </p:cNvSpPr>
          <p:nvPr>
            <p:ph type="pic" sz="quarter" idx="23" hasCustomPrompt="1"/>
          </p:nvPr>
        </p:nvSpPr>
        <p:spPr>
          <a:xfrm>
            <a:off x="5635622" y="4274175"/>
            <a:ext cx="1371600" cy="457200"/>
          </a:xfrm>
          <a:noFill/>
        </p:spPr>
        <p:txBody>
          <a:bodyPr anchor="ctr" anchorCtr="0"/>
          <a:lstStyle>
            <a:lvl1pPr algn="ctr">
              <a:defRPr/>
            </a:lvl1pPr>
          </a:lstStyle>
          <a:p>
            <a:r>
              <a:rPr lang="en-US" dirty="0"/>
              <a:t>Logo here</a:t>
            </a:r>
          </a:p>
        </p:txBody>
      </p:sp>
      <p:sp>
        <p:nvSpPr>
          <p:cNvPr id="116" name="Text Placeholder 8">
            <a:extLst>
              <a:ext uri="{FF2B5EF4-FFF2-40B4-BE49-F238E27FC236}">
                <a16:creationId xmlns:a16="http://schemas.microsoft.com/office/drawing/2014/main" id="{44FA0B77-22A5-4D31-974D-8D53EB391613}"/>
              </a:ext>
            </a:extLst>
          </p:cNvPr>
          <p:cNvSpPr>
            <a:spLocks noGrp="1"/>
          </p:cNvSpPr>
          <p:nvPr>
            <p:ph type="body" sz="quarter" idx="24" hasCustomPrompt="1"/>
          </p:nvPr>
        </p:nvSpPr>
        <p:spPr>
          <a:xfrm>
            <a:off x="563086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17" name="Group 116">
            <a:extLst>
              <a:ext uri="{FF2B5EF4-FFF2-40B4-BE49-F238E27FC236}">
                <a16:creationId xmlns:a16="http://schemas.microsoft.com/office/drawing/2014/main" id="{71596A5C-AC78-4370-9D59-07057D9A9225}"/>
              </a:ext>
            </a:extLst>
          </p:cNvPr>
          <p:cNvGrpSpPr/>
          <p:nvPr userDrawn="1"/>
        </p:nvGrpSpPr>
        <p:grpSpPr>
          <a:xfrm>
            <a:off x="5630861" y="4198892"/>
            <a:ext cx="2138363" cy="594360"/>
            <a:chOff x="533400" y="1800225"/>
            <a:chExt cx="2259192" cy="714375"/>
          </a:xfrm>
        </p:grpSpPr>
        <p:cxnSp>
          <p:nvCxnSpPr>
            <p:cNvPr id="118" name="Straight Connector 11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Picture Placeholder 13">
            <a:extLst>
              <a:ext uri="{FF2B5EF4-FFF2-40B4-BE49-F238E27FC236}">
                <a16:creationId xmlns:a16="http://schemas.microsoft.com/office/drawing/2014/main" id="{32B820EF-D5F7-4F9A-89DA-89B8259778E4}"/>
              </a:ext>
            </a:extLst>
          </p:cNvPr>
          <p:cNvSpPr>
            <a:spLocks noGrp="1"/>
          </p:cNvSpPr>
          <p:nvPr>
            <p:ph type="pic" sz="quarter" idx="25" hasCustomPrompt="1"/>
          </p:nvPr>
        </p:nvSpPr>
        <p:spPr>
          <a:xfrm>
            <a:off x="8229598" y="1713583"/>
            <a:ext cx="1371600" cy="457200"/>
          </a:xfrm>
          <a:noFill/>
        </p:spPr>
        <p:txBody>
          <a:bodyPr anchor="ctr" anchorCtr="0"/>
          <a:lstStyle>
            <a:lvl1pPr algn="ctr">
              <a:defRPr/>
            </a:lvl1pPr>
          </a:lstStyle>
          <a:p>
            <a:r>
              <a:rPr lang="en-US" dirty="0"/>
              <a:t>Logo here</a:t>
            </a:r>
          </a:p>
        </p:txBody>
      </p:sp>
      <p:sp>
        <p:nvSpPr>
          <p:cNvPr id="121" name="Text Placeholder 8">
            <a:extLst>
              <a:ext uri="{FF2B5EF4-FFF2-40B4-BE49-F238E27FC236}">
                <a16:creationId xmlns:a16="http://schemas.microsoft.com/office/drawing/2014/main" id="{44FA0B77-22A5-4D31-974D-8D53EB391613}"/>
              </a:ext>
            </a:extLst>
          </p:cNvPr>
          <p:cNvSpPr>
            <a:spLocks noGrp="1"/>
          </p:cNvSpPr>
          <p:nvPr>
            <p:ph type="body" sz="quarter" idx="26" hasCustomPrompt="1"/>
          </p:nvPr>
        </p:nvSpPr>
        <p:spPr>
          <a:xfrm>
            <a:off x="8224836" y="2305105"/>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7462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22" name="Group 121">
            <a:extLst>
              <a:ext uri="{FF2B5EF4-FFF2-40B4-BE49-F238E27FC236}">
                <a16:creationId xmlns:a16="http://schemas.microsoft.com/office/drawing/2014/main" id="{71596A5C-AC78-4370-9D59-07057D9A9225}"/>
              </a:ext>
            </a:extLst>
          </p:cNvPr>
          <p:cNvGrpSpPr/>
          <p:nvPr userDrawn="1"/>
        </p:nvGrpSpPr>
        <p:grpSpPr>
          <a:xfrm>
            <a:off x="8224837" y="1638300"/>
            <a:ext cx="2138363" cy="594360"/>
            <a:chOff x="533400" y="1800225"/>
            <a:chExt cx="2259192" cy="714375"/>
          </a:xfrm>
        </p:grpSpPr>
        <p:cxnSp>
          <p:nvCxnSpPr>
            <p:cNvPr id="123" name="Straight Connector 122">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Picture Placeholder 13">
            <a:extLst>
              <a:ext uri="{FF2B5EF4-FFF2-40B4-BE49-F238E27FC236}">
                <a16:creationId xmlns:a16="http://schemas.microsoft.com/office/drawing/2014/main" id="{32B820EF-D5F7-4F9A-89DA-89B8259778E4}"/>
              </a:ext>
            </a:extLst>
          </p:cNvPr>
          <p:cNvSpPr>
            <a:spLocks noGrp="1"/>
          </p:cNvSpPr>
          <p:nvPr>
            <p:ph type="pic" sz="quarter" idx="27" hasCustomPrompt="1"/>
          </p:nvPr>
        </p:nvSpPr>
        <p:spPr>
          <a:xfrm>
            <a:off x="8226422" y="4274175"/>
            <a:ext cx="1371600" cy="457200"/>
          </a:xfrm>
          <a:noFill/>
        </p:spPr>
        <p:txBody>
          <a:bodyPr anchor="ctr" anchorCtr="0"/>
          <a:lstStyle>
            <a:lvl1pPr algn="ctr">
              <a:defRPr/>
            </a:lvl1pPr>
          </a:lstStyle>
          <a:p>
            <a:r>
              <a:rPr lang="en-US" dirty="0"/>
              <a:t>Logo here</a:t>
            </a:r>
          </a:p>
        </p:txBody>
      </p:sp>
      <p:sp>
        <p:nvSpPr>
          <p:cNvPr id="126" name="Text Placeholder 8">
            <a:extLst>
              <a:ext uri="{FF2B5EF4-FFF2-40B4-BE49-F238E27FC236}">
                <a16:creationId xmlns:a16="http://schemas.microsoft.com/office/drawing/2014/main" id="{44FA0B77-22A5-4D31-974D-8D53EB391613}"/>
              </a:ext>
            </a:extLst>
          </p:cNvPr>
          <p:cNvSpPr>
            <a:spLocks noGrp="1"/>
          </p:cNvSpPr>
          <p:nvPr>
            <p:ph type="body" sz="quarter" idx="28" hasCustomPrompt="1"/>
          </p:nvPr>
        </p:nvSpPr>
        <p:spPr>
          <a:xfrm>
            <a:off x="8221660" y="4865697"/>
            <a:ext cx="2135187" cy="1687503"/>
          </a:xfrm>
        </p:spPr>
        <p:txBody>
          <a:bodyPr/>
          <a:lstStyle>
            <a:lvl1pPr>
              <a:defRPr sz="1000" b="0" spc="0" baseline="0">
                <a:solidFill>
                  <a:schemeClr val="tx1"/>
                </a:solidFill>
              </a:defRPr>
            </a:lvl1pPr>
            <a:lvl2pPr>
              <a:spcBef>
                <a:spcPct val="0"/>
              </a:spcBef>
              <a:defRPr sz="1000"/>
            </a:lvl2pPr>
            <a:lvl3pPr marL="0" indent="0">
              <a:spcBef>
                <a:spcPts val="600"/>
              </a:spcBef>
              <a:buFontTx/>
              <a:buNone/>
              <a:defRPr sz="1000"/>
            </a:lvl3pPr>
            <a:lvl4pPr marL="174625" indent="-165100">
              <a:buClr>
                <a:schemeClr val="accent1"/>
              </a:buClr>
              <a:buFont typeface="Arial" panose="020B0604020202020204" pitchFamily="34" charset="0"/>
              <a:buChar char="─"/>
              <a:defRPr sz="1000" spc="0" baseline="0"/>
            </a:lvl4pPr>
            <a:lvl5pPr marL="403225" indent="-161925">
              <a:buFont typeface="Wingdings" panose="05000000000000000000" pitchFamily="2" charset="2"/>
              <a:buChar char="§"/>
              <a:defRPr sz="1000" spc="0" baseline="0"/>
            </a:lvl5pPr>
            <a:lvl6pPr marL="571500" indent="-174625">
              <a:buFont typeface="Arial" panose="020B0604020202020204" pitchFamily="34" charset="0"/>
              <a:buChar char="─"/>
              <a:defRPr sz="1000" spc="0" baseline="0"/>
            </a:lvl6pPr>
          </a:lstStyle>
          <a:p>
            <a:pPr lvl="0"/>
            <a:r>
              <a:rPr lang="en-US" dirty="0"/>
              <a:t>Standard tombstone text, Arial 10 pt.</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0"/>
            <a:endParaRPr lang="en-US" dirty="0"/>
          </a:p>
        </p:txBody>
      </p:sp>
      <p:grpSp>
        <p:nvGrpSpPr>
          <p:cNvPr id="127" name="Group 126">
            <a:extLst>
              <a:ext uri="{FF2B5EF4-FFF2-40B4-BE49-F238E27FC236}">
                <a16:creationId xmlns:a16="http://schemas.microsoft.com/office/drawing/2014/main" id="{71596A5C-AC78-4370-9D59-07057D9A9225}"/>
              </a:ext>
            </a:extLst>
          </p:cNvPr>
          <p:cNvGrpSpPr/>
          <p:nvPr userDrawn="1"/>
        </p:nvGrpSpPr>
        <p:grpSpPr>
          <a:xfrm>
            <a:off x="8221661" y="4198892"/>
            <a:ext cx="2138363" cy="594360"/>
            <a:chOff x="533400" y="1800225"/>
            <a:chExt cx="2259192" cy="714375"/>
          </a:xfrm>
        </p:grpSpPr>
        <p:cxnSp>
          <p:nvCxnSpPr>
            <p:cNvPr id="128" name="Straight Connector 127">
              <a:extLst>
                <a:ext uri="{FF2B5EF4-FFF2-40B4-BE49-F238E27FC236}">
                  <a16:creationId xmlns:a16="http://schemas.microsoft.com/office/drawing/2014/main" id="{E8E2AF6E-D4FC-4483-9592-829A6FB3E1C6}"/>
                </a:ext>
              </a:extLst>
            </p:cNvPr>
            <p:cNvCxnSpPr/>
            <p:nvPr userDrawn="1"/>
          </p:nvCxnSpPr>
          <p:spPr>
            <a:xfrm>
              <a:off x="533400" y="1800225"/>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67F6F41-B451-4E2A-9390-665A20B0FBDC}"/>
                </a:ext>
              </a:extLst>
            </p:cNvPr>
            <p:cNvCxnSpPr/>
            <p:nvPr userDrawn="1"/>
          </p:nvCxnSpPr>
          <p:spPr>
            <a:xfrm>
              <a:off x="536754" y="2514600"/>
              <a:ext cx="2255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0430202"/>
      </p:ext>
    </p:extLst>
  </p:cSld>
  <p:clrMapOvr>
    <a:masterClrMapping/>
  </p:clrMapOvr>
  <p:transition/>
  <p:extLst>
    <p:ext uri="{DCECCB84-F9BA-43D5-87BE-67443E8EF086}">
      <p15:sldGuideLst xmlns:p15="http://schemas.microsoft.com/office/powerpoint/2012/main">
        <p15:guide id="1" pos="1632">
          <p15:clr>
            <a:srgbClr val="FBAE40"/>
          </p15:clr>
        </p15:guide>
        <p15:guide id="2" pos="3552">
          <p15:clr>
            <a:srgbClr val="FBAE40"/>
          </p15:clr>
        </p15:guide>
        <p15:guide id="3" pos="3264">
          <p15:clr>
            <a:srgbClr val="FBAE40"/>
          </p15:clr>
        </p15:guide>
        <p15:guide id="4" pos="1920">
          <p15:clr>
            <a:srgbClr val="FBAE40"/>
          </p15:clr>
        </p15:guide>
        <p15:guide id="5" pos="4896">
          <p15:clr>
            <a:srgbClr val="FBAE40"/>
          </p15:clr>
        </p15:guide>
        <p15:guide id="6" pos="51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ombstones, Data and 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2B820EF-D5F7-4F9A-89DA-89B8259778E4}"/>
              </a:ext>
            </a:extLst>
          </p:cNvPr>
          <p:cNvSpPr>
            <a:spLocks noGrp="1"/>
          </p:cNvSpPr>
          <p:nvPr>
            <p:ph type="pic" sz="quarter" idx="14" hasCustomPrompt="1"/>
          </p:nvPr>
        </p:nvSpPr>
        <p:spPr>
          <a:xfrm>
            <a:off x="460375" y="1713020"/>
            <a:ext cx="1371600" cy="457200"/>
          </a:xfrm>
          <a:noFill/>
        </p:spPr>
        <p:txBody>
          <a:bodyPr anchor="ctr" anchorCtr="0"/>
          <a:lstStyle>
            <a:lvl1pPr algn="ctr">
              <a:defRPr/>
            </a:lvl1pPr>
          </a:lstStyle>
          <a:p>
            <a:r>
              <a:rPr lang="en-US" dirty="0"/>
              <a:t>Logo here</a:t>
            </a:r>
          </a:p>
        </p:txBody>
      </p:sp>
      <p:sp>
        <p:nvSpPr>
          <p:cNvPr id="5" name="Slide Number Placeholder 4">
            <a:extLst>
              <a:ext uri="{FF2B5EF4-FFF2-40B4-BE49-F238E27FC236}">
                <a16:creationId xmlns:a16="http://schemas.microsoft.com/office/drawing/2014/main" id="{A83E0CB2-BA4C-4F5F-8942-311C75DDF1CB}"/>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Text Placeholder 8">
            <a:extLst>
              <a:ext uri="{FF2B5EF4-FFF2-40B4-BE49-F238E27FC236}">
                <a16:creationId xmlns:a16="http://schemas.microsoft.com/office/drawing/2014/main" id="{44FA0B77-22A5-4D31-974D-8D53EB391613}"/>
              </a:ext>
            </a:extLst>
          </p:cNvPr>
          <p:cNvSpPr>
            <a:spLocks noGrp="1"/>
          </p:cNvSpPr>
          <p:nvPr>
            <p:ph type="body" sz="quarter" idx="13" hasCustomPrompt="1"/>
          </p:nvPr>
        </p:nvSpPr>
        <p:spPr>
          <a:xfrm>
            <a:off x="455613" y="232795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5100">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p:txBody>
      </p:sp>
      <p:grpSp>
        <p:nvGrpSpPr>
          <p:cNvPr id="15" name="Group 14">
            <a:extLst>
              <a:ext uri="{FF2B5EF4-FFF2-40B4-BE49-F238E27FC236}">
                <a16:creationId xmlns:a16="http://schemas.microsoft.com/office/drawing/2014/main" id="{71596A5C-AC78-4370-9D59-07057D9A9225}"/>
              </a:ext>
            </a:extLst>
          </p:cNvPr>
          <p:cNvGrpSpPr/>
          <p:nvPr userDrawn="1"/>
        </p:nvGrpSpPr>
        <p:grpSpPr>
          <a:xfrm>
            <a:off x="457203" y="1638281"/>
            <a:ext cx="2139697" cy="594360"/>
            <a:chOff x="553438" y="1800225"/>
            <a:chExt cx="2250561" cy="714375"/>
          </a:xfrm>
        </p:grpSpPr>
        <p:cxnSp>
          <p:nvCxnSpPr>
            <p:cNvPr id="11" name="Straight Connector 10">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051FB356-2500-4C5E-9291-A76E8C4149F0}"/>
              </a:ext>
            </a:extLst>
          </p:cNvPr>
          <p:cNvSpPr txBox="1"/>
          <p:nvPr userDrawn="1"/>
        </p:nvSpPr>
        <p:spPr>
          <a:xfrm>
            <a:off x="-2586251" y="2188579"/>
            <a:ext cx="2469828" cy="900246"/>
          </a:xfrm>
          <a:prstGeom prst="rect">
            <a:avLst/>
          </a:prstGeom>
          <a:noFill/>
        </p:spPr>
        <p:txBody>
          <a:bodyPr wrap="square" rtlCol="0">
            <a:spAutoFit/>
          </a:bodyPr>
          <a:lstStyle/>
          <a:p>
            <a:pPr algn="r">
              <a:spcAft>
                <a:spcPts val="300"/>
              </a:spcAft>
            </a:pPr>
            <a:r>
              <a:rPr lang="en-US" sz="1000" dirty="0"/>
              <a:t>Dollars: Arial 10 pt., bolded, blue </a:t>
            </a:r>
            <a:r>
              <a:rPr lang="en-US" sz="1000" dirty="0">
                <a:sym typeface="Wingdings 3" panose="05040102010807070707" pitchFamily="18" charset="2"/>
              </a:rPr>
              <a:t></a:t>
            </a:r>
          </a:p>
          <a:p>
            <a:pPr algn="r">
              <a:spcAft>
                <a:spcPts val="300"/>
              </a:spcAft>
            </a:pPr>
            <a:r>
              <a:rPr lang="en-US" sz="1000" dirty="0"/>
              <a:t>Role, year and text: Arial 10 pt.</a:t>
            </a:r>
            <a:br>
              <a:rPr lang="en-US" sz="1000" dirty="0"/>
            </a:br>
            <a:r>
              <a:rPr lang="en-US" sz="1000" dirty="0"/>
              <a:t>(Note: do not use Bullets button; use Increase List Level or Decrease List Level button)  </a:t>
            </a:r>
            <a:r>
              <a:rPr lang="en-US" sz="1000" dirty="0">
                <a:sym typeface="Wingdings 3" panose="05040102010807070707" pitchFamily="18" charset="2"/>
              </a:rPr>
              <a:t></a:t>
            </a:r>
            <a:endParaRPr lang="en-US" sz="1000" dirty="0"/>
          </a:p>
        </p:txBody>
      </p:sp>
      <p:sp>
        <p:nvSpPr>
          <p:cNvPr id="53" name="Title Placeholder 1">
            <a:extLst>
              <a:ext uri="{FF2B5EF4-FFF2-40B4-BE49-F238E27FC236}">
                <a16:creationId xmlns:a16="http://schemas.microsoft.com/office/drawing/2014/main" id="{7851E895-B476-43D7-9FE8-A46A245B492E}"/>
              </a:ext>
            </a:extLst>
          </p:cNvPr>
          <p:cNvSpPr>
            <a:spLocks noGrp="1"/>
          </p:cNvSpPr>
          <p:nvPr>
            <p:ph type="title" hasCustomPrompt="1"/>
          </p:nvPr>
        </p:nvSpPr>
        <p:spPr>
          <a:xfrm>
            <a:off x="455613" y="431800"/>
            <a:ext cx="9915525" cy="1206500"/>
          </a:xfrm>
          <a:prstGeom prst="rect">
            <a:avLst/>
          </a:prstGeom>
        </p:spPr>
        <p:txBody>
          <a:bodyPr vert="horz" lIns="0" tIns="0" rIns="0" bIns="0" rtlCol="0" anchor="t" anchorCtr="0">
            <a:noAutofit/>
          </a:bodyPr>
          <a:lstStyle/>
          <a:p>
            <a:r>
              <a:rPr lang="en-US"/>
              <a:t>Slide title, sentence case, Arial Bold 30 pt.</a:t>
            </a:r>
          </a:p>
        </p:txBody>
      </p:sp>
      <p:sp>
        <p:nvSpPr>
          <p:cNvPr id="5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95" name="Picture Placeholder 13">
            <a:extLst>
              <a:ext uri="{FF2B5EF4-FFF2-40B4-BE49-F238E27FC236}">
                <a16:creationId xmlns:a16="http://schemas.microsoft.com/office/drawing/2014/main" id="{32B820EF-D5F7-4F9A-89DA-89B8259778E4}"/>
              </a:ext>
            </a:extLst>
          </p:cNvPr>
          <p:cNvSpPr>
            <a:spLocks noGrp="1"/>
          </p:cNvSpPr>
          <p:nvPr>
            <p:ph type="pic" sz="quarter" idx="15" hasCustomPrompt="1"/>
          </p:nvPr>
        </p:nvSpPr>
        <p:spPr>
          <a:xfrm>
            <a:off x="460375" y="4250761"/>
            <a:ext cx="1371600" cy="457200"/>
          </a:xfrm>
          <a:noFill/>
        </p:spPr>
        <p:txBody>
          <a:bodyPr anchor="ctr" anchorCtr="0"/>
          <a:lstStyle>
            <a:lvl1pPr algn="ctr">
              <a:defRPr/>
            </a:lvl1pPr>
          </a:lstStyle>
          <a:p>
            <a:r>
              <a:rPr lang="en-US" dirty="0"/>
              <a:t>Logo here</a:t>
            </a:r>
          </a:p>
        </p:txBody>
      </p:sp>
      <p:sp>
        <p:nvSpPr>
          <p:cNvPr id="96" name="Text Placeholder 8">
            <a:extLst>
              <a:ext uri="{FF2B5EF4-FFF2-40B4-BE49-F238E27FC236}">
                <a16:creationId xmlns:a16="http://schemas.microsoft.com/office/drawing/2014/main" id="{44FA0B77-22A5-4D31-974D-8D53EB391613}"/>
              </a:ext>
            </a:extLst>
          </p:cNvPr>
          <p:cNvSpPr>
            <a:spLocks noGrp="1"/>
          </p:cNvSpPr>
          <p:nvPr>
            <p:ph type="body" sz="quarter" idx="16" hasCustomPrompt="1"/>
          </p:nvPr>
        </p:nvSpPr>
        <p:spPr>
          <a:xfrm>
            <a:off x="455613" y="4865697"/>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97" name="Group 96">
            <a:extLst>
              <a:ext uri="{FF2B5EF4-FFF2-40B4-BE49-F238E27FC236}">
                <a16:creationId xmlns:a16="http://schemas.microsoft.com/office/drawing/2014/main" id="{71596A5C-AC78-4370-9D59-07057D9A9225}"/>
              </a:ext>
            </a:extLst>
          </p:cNvPr>
          <p:cNvGrpSpPr/>
          <p:nvPr userDrawn="1"/>
        </p:nvGrpSpPr>
        <p:grpSpPr>
          <a:xfrm>
            <a:off x="457203" y="4176022"/>
            <a:ext cx="2139697" cy="594360"/>
            <a:chOff x="553438" y="1800225"/>
            <a:chExt cx="2250561" cy="714375"/>
          </a:xfrm>
        </p:grpSpPr>
        <p:cxnSp>
          <p:nvCxnSpPr>
            <p:cNvPr id="98" name="Straight Connector 9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Picture Placeholder 13">
            <a:extLst>
              <a:ext uri="{FF2B5EF4-FFF2-40B4-BE49-F238E27FC236}">
                <a16:creationId xmlns:a16="http://schemas.microsoft.com/office/drawing/2014/main" id="{32B820EF-D5F7-4F9A-89DA-89B8259778E4}"/>
              </a:ext>
            </a:extLst>
          </p:cNvPr>
          <p:cNvSpPr>
            <a:spLocks noGrp="1"/>
          </p:cNvSpPr>
          <p:nvPr>
            <p:ph type="pic" sz="quarter" idx="17" hasCustomPrompt="1"/>
          </p:nvPr>
        </p:nvSpPr>
        <p:spPr>
          <a:xfrm>
            <a:off x="3052762" y="1713039"/>
            <a:ext cx="1371600" cy="457200"/>
          </a:xfrm>
          <a:noFill/>
        </p:spPr>
        <p:txBody>
          <a:bodyPr anchor="ctr" anchorCtr="0"/>
          <a:lstStyle>
            <a:lvl1pPr algn="ctr">
              <a:defRPr/>
            </a:lvl1pPr>
          </a:lstStyle>
          <a:p>
            <a:r>
              <a:rPr lang="en-US" dirty="0"/>
              <a:t>Logo here</a:t>
            </a:r>
          </a:p>
        </p:txBody>
      </p:sp>
      <p:sp>
        <p:nvSpPr>
          <p:cNvPr id="101" name="Text Placeholder 8">
            <a:extLst>
              <a:ext uri="{FF2B5EF4-FFF2-40B4-BE49-F238E27FC236}">
                <a16:creationId xmlns:a16="http://schemas.microsoft.com/office/drawing/2014/main" id="{44FA0B77-22A5-4D31-974D-8D53EB391613}"/>
              </a:ext>
            </a:extLst>
          </p:cNvPr>
          <p:cNvSpPr>
            <a:spLocks noGrp="1"/>
          </p:cNvSpPr>
          <p:nvPr>
            <p:ph type="body" sz="quarter" idx="18" hasCustomPrompt="1"/>
          </p:nvPr>
        </p:nvSpPr>
        <p:spPr>
          <a:xfrm>
            <a:off x="3048000" y="2327975"/>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marR="0" indent="-219075" algn="l" defTabSz="914400" rtl="0" eaLnBrk="1" fontAlgn="auto" latinLnBrk="0" hangingPunct="1">
              <a:lnSpc>
                <a:spcPct val="110000"/>
              </a:lnSpc>
              <a:spcBef>
                <a:spcPts val="500"/>
              </a:spcBef>
              <a:spcAft>
                <a:spcPts val="0"/>
              </a:spcAft>
              <a:buClr>
                <a:schemeClr val="accent1"/>
              </a:buClr>
              <a:buSzTx/>
              <a:buFont typeface="Arial" panose="020B0604020202020204" pitchFamily="34" charset="0"/>
              <a:buChar char="─"/>
              <a:tabLst/>
              <a:defRPr sz="1000" spc="0" baseline="0"/>
            </a:lvl4pPr>
            <a:lvl5pPr marL="400050" indent="-171450">
              <a:buClrTx/>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3"/>
            <a:endParaRPr lang="en-US" dirty="0"/>
          </a:p>
          <a:p>
            <a:pPr lvl="3"/>
            <a:endParaRPr lang="en-US" dirty="0"/>
          </a:p>
        </p:txBody>
      </p:sp>
      <p:grpSp>
        <p:nvGrpSpPr>
          <p:cNvPr id="102" name="Group 101">
            <a:extLst>
              <a:ext uri="{FF2B5EF4-FFF2-40B4-BE49-F238E27FC236}">
                <a16:creationId xmlns:a16="http://schemas.microsoft.com/office/drawing/2014/main" id="{71596A5C-AC78-4370-9D59-07057D9A9225}"/>
              </a:ext>
            </a:extLst>
          </p:cNvPr>
          <p:cNvGrpSpPr/>
          <p:nvPr userDrawn="1"/>
        </p:nvGrpSpPr>
        <p:grpSpPr>
          <a:xfrm>
            <a:off x="3049590" y="1638300"/>
            <a:ext cx="2139697" cy="594360"/>
            <a:chOff x="553438" y="1800225"/>
            <a:chExt cx="2250561" cy="714375"/>
          </a:xfrm>
        </p:grpSpPr>
        <p:cxnSp>
          <p:nvCxnSpPr>
            <p:cNvPr id="103" name="Straight Connector 10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Picture Placeholder 13">
            <a:extLst>
              <a:ext uri="{FF2B5EF4-FFF2-40B4-BE49-F238E27FC236}">
                <a16:creationId xmlns:a16="http://schemas.microsoft.com/office/drawing/2014/main" id="{32B820EF-D5F7-4F9A-89DA-89B8259778E4}"/>
              </a:ext>
            </a:extLst>
          </p:cNvPr>
          <p:cNvSpPr>
            <a:spLocks noGrp="1"/>
          </p:cNvSpPr>
          <p:nvPr>
            <p:ph type="pic" sz="quarter" idx="19" hasCustomPrompt="1"/>
          </p:nvPr>
        </p:nvSpPr>
        <p:spPr>
          <a:xfrm>
            <a:off x="3052762" y="4250780"/>
            <a:ext cx="1371600" cy="457200"/>
          </a:xfrm>
          <a:noFill/>
        </p:spPr>
        <p:txBody>
          <a:bodyPr anchor="ctr" anchorCtr="0"/>
          <a:lstStyle>
            <a:lvl1pPr algn="ctr">
              <a:defRPr/>
            </a:lvl1pPr>
          </a:lstStyle>
          <a:p>
            <a:r>
              <a:rPr lang="en-US" dirty="0"/>
              <a:t>Logo here</a:t>
            </a:r>
          </a:p>
        </p:txBody>
      </p:sp>
      <p:sp>
        <p:nvSpPr>
          <p:cNvPr id="106" name="Text Placeholder 8">
            <a:extLst>
              <a:ext uri="{FF2B5EF4-FFF2-40B4-BE49-F238E27FC236}">
                <a16:creationId xmlns:a16="http://schemas.microsoft.com/office/drawing/2014/main" id="{44FA0B77-22A5-4D31-974D-8D53EB391613}"/>
              </a:ext>
            </a:extLst>
          </p:cNvPr>
          <p:cNvSpPr>
            <a:spLocks noGrp="1"/>
          </p:cNvSpPr>
          <p:nvPr>
            <p:ph type="body" sz="quarter" idx="20" hasCustomPrompt="1"/>
          </p:nvPr>
        </p:nvSpPr>
        <p:spPr>
          <a:xfrm>
            <a:off x="3048000" y="486571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07" name="Group 106">
            <a:extLst>
              <a:ext uri="{FF2B5EF4-FFF2-40B4-BE49-F238E27FC236}">
                <a16:creationId xmlns:a16="http://schemas.microsoft.com/office/drawing/2014/main" id="{71596A5C-AC78-4370-9D59-07057D9A9225}"/>
              </a:ext>
            </a:extLst>
          </p:cNvPr>
          <p:cNvGrpSpPr/>
          <p:nvPr userDrawn="1"/>
        </p:nvGrpSpPr>
        <p:grpSpPr>
          <a:xfrm>
            <a:off x="3049590" y="4176041"/>
            <a:ext cx="2139697" cy="594360"/>
            <a:chOff x="553438" y="1800225"/>
            <a:chExt cx="2250561" cy="714375"/>
          </a:xfrm>
        </p:grpSpPr>
        <p:cxnSp>
          <p:nvCxnSpPr>
            <p:cNvPr id="108" name="Straight Connector 10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Picture Placeholder 13">
            <a:extLst>
              <a:ext uri="{FF2B5EF4-FFF2-40B4-BE49-F238E27FC236}">
                <a16:creationId xmlns:a16="http://schemas.microsoft.com/office/drawing/2014/main" id="{32B820EF-D5F7-4F9A-89DA-89B8259778E4}"/>
              </a:ext>
            </a:extLst>
          </p:cNvPr>
          <p:cNvSpPr>
            <a:spLocks noGrp="1"/>
          </p:cNvSpPr>
          <p:nvPr>
            <p:ph type="pic" sz="quarter" idx="21" hasCustomPrompt="1"/>
          </p:nvPr>
        </p:nvSpPr>
        <p:spPr>
          <a:xfrm>
            <a:off x="5645400" y="1713039"/>
            <a:ext cx="1371600" cy="457200"/>
          </a:xfrm>
          <a:noFill/>
        </p:spPr>
        <p:txBody>
          <a:bodyPr anchor="ctr" anchorCtr="0"/>
          <a:lstStyle>
            <a:lvl1pPr algn="ctr">
              <a:defRPr/>
            </a:lvl1pPr>
          </a:lstStyle>
          <a:p>
            <a:r>
              <a:rPr lang="en-US" dirty="0"/>
              <a:t>Logo here</a:t>
            </a:r>
          </a:p>
        </p:txBody>
      </p:sp>
      <p:sp>
        <p:nvSpPr>
          <p:cNvPr id="111" name="Text Placeholder 8">
            <a:extLst>
              <a:ext uri="{FF2B5EF4-FFF2-40B4-BE49-F238E27FC236}">
                <a16:creationId xmlns:a16="http://schemas.microsoft.com/office/drawing/2014/main" id="{44FA0B77-22A5-4D31-974D-8D53EB391613}"/>
              </a:ext>
            </a:extLst>
          </p:cNvPr>
          <p:cNvSpPr>
            <a:spLocks noGrp="1"/>
          </p:cNvSpPr>
          <p:nvPr>
            <p:ph type="body" sz="quarter" idx="22" hasCustomPrompt="1"/>
          </p:nvPr>
        </p:nvSpPr>
        <p:spPr>
          <a:xfrm>
            <a:off x="5640638" y="2327975"/>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3"/>
            <a:endParaRPr lang="en-US" dirty="0"/>
          </a:p>
        </p:txBody>
      </p:sp>
      <p:grpSp>
        <p:nvGrpSpPr>
          <p:cNvPr id="112" name="Group 111">
            <a:extLst>
              <a:ext uri="{FF2B5EF4-FFF2-40B4-BE49-F238E27FC236}">
                <a16:creationId xmlns:a16="http://schemas.microsoft.com/office/drawing/2014/main" id="{71596A5C-AC78-4370-9D59-07057D9A9225}"/>
              </a:ext>
            </a:extLst>
          </p:cNvPr>
          <p:cNvGrpSpPr/>
          <p:nvPr userDrawn="1"/>
        </p:nvGrpSpPr>
        <p:grpSpPr>
          <a:xfrm>
            <a:off x="5642228" y="1638300"/>
            <a:ext cx="2139697" cy="594360"/>
            <a:chOff x="553438" y="1800225"/>
            <a:chExt cx="2250561" cy="714375"/>
          </a:xfrm>
        </p:grpSpPr>
        <p:cxnSp>
          <p:nvCxnSpPr>
            <p:cNvPr id="113" name="Straight Connector 11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Picture Placeholder 13">
            <a:extLst>
              <a:ext uri="{FF2B5EF4-FFF2-40B4-BE49-F238E27FC236}">
                <a16:creationId xmlns:a16="http://schemas.microsoft.com/office/drawing/2014/main" id="{32B820EF-D5F7-4F9A-89DA-89B8259778E4}"/>
              </a:ext>
            </a:extLst>
          </p:cNvPr>
          <p:cNvSpPr>
            <a:spLocks noGrp="1"/>
          </p:cNvSpPr>
          <p:nvPr>
            <p:ph type="pic" sz="quarter" idx="23" hasCustomPrompt="1"/>
          </p:nvPr>
        </p:nvSpPr>
        <p:spPr>
          <a:xfrm>
            <a:off x="5645400" y="4250780"/>
            <a:ext cx="1371600" cy="457200"/>
          </a:xfrm>
          <a:noFill/>
        </p:spPr>
        <p:txBody>
          <a:bodyPr anchor="ctr" anchorCtr="0"/>
          <a:lstStyle>
            <a:lvl1pPr algn="ctr">
              <a:defRPr/>
            </a:lvl1pPr>
          </a:lstStyle>
          <a:p>
            <a:r>
              <a:rPr lang="en-US" dirty="0"/>
              <a:t>Logo here</a:t>
            </a:r>
          </a:p>
        </p:txBody>
      </p:sp>
      <p:sp>
        <p:nvSpPr>
          <p:cNvPr id="116" name="Text Placeholder 8">
            <a:extLst>
              <a:ext uri="{FF2B5EF4-FFF2-40B4-BE49-F238E27FC236}">
                <a16:creationId xmlns:a16="http://schemas.microsoft.com/office/drawing/2014/main" id="{44FA0B77-22A5-4D31-974D-8D53EB391613}"/>
              </a:ext>
            </a:extLst>
          </p:cNvPr>
          <p:cNvSpPr>
            <a:spLocks noGrp="1"/>
          </p:cNvSpPr>
          <p:nvPr>
            <p:ph type="body" sz="quarter" idx="24" hasCustomPrompt="1"/>
          </p:nvPr>
        </p:nvSpPr>
        <p:spPr>
          <a:xfrm>
            <a:off x="5640638" y="486571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17" name="Group 116">
            <a:extLst>
              <a:ext uri="{FF2B5EF4-FFF2-40B4-BE49-F238E27FC236}">
                <a16:creationId xmlns:a16="http://schemas.microsoft.com/office/drawing/2014/main" id="{71596A5C-AC78-4370-9D59-07057D9A9225}"/>
              </a:ext>
            </a:extLst>
          </p:cNvPr>
          <p:cNvGrpSpPr/>
          <p:nvPr userDrawn="1"/>
        </p:nvGrpSpPr>
        <p:grpSpPr>
          <a:xfrm>
            <a:off x="5642228" y="4176041"/>
            <a:ext cx="2139697" cy="594360"/>
            <a:chOff x="553438" y="1800225"/>
            <a:chExt cx="2250561" cy="714375"/>
          </a:xfrm>
        </p:grpSpPr>
        <p:cxnSp>
          <p:nvCxnSpPr>
            <p:cNvPr id="118" name="Straight Connector 11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Picture Placeholder 13">
            <a:extLst>
              <a:ext uri="{FF2B5EF4-FFF2-40B4-BE49-F238E27FC236}">
                <a16:creationId xmlns:a16="http://schemas.microsoft.com/office/drawing/2014/main" id="{32B820EF-D5F7-4F9A-89DA-89B8259778E4}"/>
              </a:ext>
            </a:extLst>
          </p:cNvPr>
          <p:cNvSpPr>
            <a:spLocks noGrp="1"/>
          </p:cNvSpPr>
          <p:nvPr>
            <p:ph type="pic" sz="quarter" idx="25" hasCustomPrompt="1"/>
          </p:nvPr>
        </p:nvSpPr>
        <p:spPr>
          <a:xfrm>
            <a:off x="8234362" y="1713020"/>
            <a:ext cx="1371600" cy="457200"/>
          </a:xfrm>
          <a:noFill/>
        </p:spPr>
        <p:txBody>
          <a:bodyPr anchor="ctr" anchorCtr="0"/>
          <a:lstStyle>
            <a:lvl1pPr algn="ctr">
              <a:defRPr/>
            </a:lvl1pPr>
          </a:lstStyle>
          <a:p>
            <a:r>
              <a:rPr lang="en-US" dirty="0"/>
              <a:t>Logo here</a:t>
            </a:r>
          </a:p>
        </p:txBody>
      </p:sp>
      <p:sp>
        <p:nvSpPr>
          <p:cNvPr id="121" name="Text Placeholder 8">
            <a:extLst>
              <a:ext uri="{FF2B5EF4-FFF2-40B4-BE49-F238E27FC236}">
                <a16:creationId xmlns:a16="http://schemas.microsoft.com/office/drawing/2014/main" id="{44FA0B77-22A5-4D31-974D-8D53EB391613}"/>
              </a:ext>
            </a:extLst>
          </p:cNvPr>
          <p:cNvSpPr>
            <a:spLocks noGrp="1"/>
          </p:cNvSpPr>
          <p:nvPr>
            <p:ph type="body" sz="quarter" idx="26" hasCustomPrompt="1"/>
          </p:nvPr>
        </p:nvSpPr>
        <p:spPr>
          <a:xfrm>
            <a:off x="8229600" y="2327956"/>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25425" indent="-219075">
              <a:buClr>
                <a:schemeClr val="accent1"/>
              </a:buClr>
              <a:buFont typeface="Arial" panose="020B0604020202020204" pitchFamily="34" charset="0"/>
              <a:buChar char="─"/>
              <a:defRPr sz="1000" spc="0" baseline="0"/>
            </a:lvl4pPr>
            <a:lvl5pPr marL="400050" indent="-171450">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22" name="Group 121">
            <a:extLst>
              <a:ext uri="{FF2B5EF4-FFF2-40B4-BE49-F238E27FC236}">
                <a16:creationId xmlns:a16="http://schemas.microsoft.com/office/drawing/2014/main" id="{71596A5C-AC78-4370-9D59-07057D9A9225}"/>
              </a:ext>
            </a:extLst>
          </p:cNvPr>
          <p:cNvGrpSpPr/>
          <p:nvPr userDrawn="1"/>
        </p:nvGrpSpPr>
        <p:grpSpPr>
          <a:xfrm>
            <a:off x="8231190" y="1638281"/>
            <a:ext cx="2139697" cy="594360"/>
            <a:chOff x="553438" y="1800225"/>
            <a:chExt cx="2250561" cy="714375"/>
          </a:xfrm>
        </p:grpSpPr>
        <p:cxnSp>
          <p:nvCxnSpPr>
            <p:cNvPr id="123" name="Straight Connector 122">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Picture Placeholder 13">
            <a:extLst>
              <a:ext uri="{FF2B5EF4-FFF2-40B4-BE49-F238E27FC236}">
                <a16:creationId xmlns:a16="http://schemas.microsoft.com/office/drawing/2014/main" id="{32B820EF-D5F7-4F9A-89DA-89B8259778E4}"/>
              </a:ext>
            </a:extLst>
          </p:cNvPr>
          <p:cNvSpPr>
            <a:spLocks noGrp="1"/>
          </p:cNvSpPr>
          <p:nvPr>
            <p:ph type="pic" sz="quarter" idx="27" hasCustomPrompt="1"/>
          </p:nvPr>
        </p:nvSpPr>
        <p:spPr>
          <a:xfrm>
            <a:off x="8234362" y="4250761"/>
            <a:ext cx="1371600" cy="457200"/>
          </a:xfrm>
          <a:noFill/>
        </p:spPr>
        <p:txBody>
          <a:bodyPr anchor="ctr" anchorCtr="0"/>
          <a:lstStyle>
            <a:lvl1pPr algn="ctr">
              <a:defRPr/>
            </a:lvl1pPr>
          </a:lstStyle>
          <a:p>
            <a:r>
              <a:rPr lang="en-US" dirty="0"/>
              <a:t>Logo here</a:t>
            </a:r>
          </a:p>
        </p:txBody>
      </p:sp>
      <p:sp>
        <p:nvSpPr>
          <p:cNvPr id="126" name="Text Placeholder 8">
            <a:extLst>
              <a:ext uri="{FF2B5EF4-FFF2-40B4-BE49-F238E27FC236}">
                <a16:creationId xmlns:a16="http://schemas.microsoft.com/office/drawing/2014/main" id="{44FA0B77-22A5-4D31-974D-8D53EB391613}"/>
              </a:ext>
            </a:extLst>
          </p:cNvPr>
          <p:cNvSpPr>
            <a:spLocks noGrp="1"/>
          </p:cNvSpPr>
          <p:nvPr>
            <p:ph type="body" sz="quarter" idx="28" hasCustomPrompt="1"/>
          </p:nvPr>
        </p:nvSpPr>
        <p:spPr>
          <a:xfrm>
            <a:off x="8229600" y="4865697"/>
            <a:ext cx="2139696" cy="1687503"/>
          </a:xfrm>
        </p:spPr>
        <p:txBody>
          <a:bodyPr/>
          <a:lstStyle>
            <a:lvl1pPr>
              <a:defRPr sz="1000" spc="0" baseline="0">
                <a:solidFill>
                  <a:schemeClr val="accent1"/>
                </a:solidFill>
              </a:defRPr>
            </a:lvl1pPr>
            <a:lvl2pPr>
              <a:spcBef>
                <a:spcPct val="0"/>
              </a:spcBef>
              <a:defRPr sz="1000" spc="0" baseline="0"/>
            </a:lvl2pPr>
            <a:lvl3pPr marL="0" indent="0">
              <a:spcBef>
                <a:spcPts val="600"/>
              </a:spcBef>
              <a:buFontTx/>
              <a:buNone/>
              <a:defRPr sz="1000" spc="0" baseline="0"/>
            </a:lvl3pPr>
            <a:lvl4pPr marL="219075" indent="-219075">
              <a:buClr>
                <a:schemeClr val="accent1"/>
              </a:buClr>
              <a:buFont typeface="Arial" panose="020B0604020202020204" pitchFamily="34" charset="0"/>
              <a:buChar char="─"/>
              <a:defRPr sz="1000" spc="0" baseline="0"/>
            </a:lvl4pPr>
            <a:lvl5pPr marL="403225" indent="-174625">
              <a:buFont typeface="Wingdings" panose="05000000000000000000" pitchFamily="2" charset="2"/>
              <a:buChar char="§"/>
              <a:defRPr sz="1000" spc="0" baseline="0"/>
            </a:lvl5pPr>
            <a:lvl6pPr marL="571500" indent="-168275">
              <a:buFont typeface="Arial" panose="020B0604020202020204" pitchFamily="34" charset="0"/>
              <a:buChar char="─"/>
              <a:defRPr sz="1000" spc="0" baseline="0"/>
            </a:lvl6pPr>
          </a:lstStyle>
          <a:p>
            <a:pPr lvl="0"/>
            <a:r>
              <a:rPr lang="en-US" dirty="0"/>
              <a:t>$000,000 Arial 1 pt., bolded, blue</a:t>
            </a:r>
          </a:p>
          <a:p>
            <a:pPr lvl="1"/>
            <a:r>
              <a:rPr lang="en-US" dirty="0"/>
              <a:t>2000 Arial 10 pt., increase one level</a:t>
            </a:r>
          </a:p>
          <a:p>
            <a:pPr lvl="2"/>
            <a:r>
              <a:rPr lang="en-US" dirty="0"/>
              <a:t>Text, Arial 10 pt., increase two levels</a:t>
            </a:r>
          </a:p>
          <a:p>
            <a:pPr lvl="3"/>
            <a:r>
              <a:rPr lang="en-US" dirty="0"/>
              <a:t>Bullet 1: Arial 10 pt., increase three levels</a:t>
            </a:r>
          </a:p>
          <a:p>
            <a:pPr lvl="4"/>
            <a:r>
              <a:rPr lang="en-US" dirty="0"/>
              <a:t>Bullet 2: Arial 10 pt., increase four levels</a:t>
            </a:r>
          </a:p>
          <a:p>
            <a:pPr lvl="5"/>
            <a:r>
              <a:rPr lang="en-US" dirty="0"/>
              <a:t>Bullet 3: Arial 10 pt., increase five levels</a:t>
            </a:r>
          </a:p>
          <a:p>
            <a:pPr lvl="2"/>
            <a:endParaRPr lang="en-US" dirty="0"/>
          </a:p>
        </p:txBody>
      </p:sp>
      <p:grpSp>
        <p:nvGrpSpPr>
          <p:cNvPr id="127" name="Group 126">
            <a:extLst>
              <a:ext uri="{FF2B5EF4-FFF2-40B4-BE49-F238E27FC236}">
                <a16:creationId xmlns:a16="http://schemas.microsoft.com/office/drawing/2014/main" id="{71596A5C-AC78-4370-9D59-07057D9A9225}"/>
              </a:ext>
            </a:extLst>
          </p:cNvPr>
          <p:cNvGrpSpPr/>
          <p:nvPr userDrawn="1"/>
        </p:nvGrpSpPr>
        <p:grpSpPr>
          <a:xfrm>
            <a:off x="8231190" y="4176022"/>
            <a:ext cx="2139697" cy="594360"/>
            <a:chOff x="553438" y="1800225"/>
            <a:chExt cx="2250561" cy="714375"/>
          </a:xfrm>
        </p:grpSpPr>
        <p:cxnSp>
          <p:nvCxnSpPr>
            <p:cNvPr id="128" name="Straight Connector 127">
              <a:extLst>
                <a:ext uri="{FF2B5EF4-FFF2-40B4-BE49-F238E27FC236}">
                  <a16:creationId xmlns:a16="http://schemas.microsoft.com/office/drawing/2014/main" id="{E8E2AF6E-D4FC-4483-9592-829A6FB3E1C6}"/>
                </a:ext>
              </a:extLst>
            </p:cNvPr>
            <p:cNvCxnSpPr/>
            <p:nvPr userDrawn="1"/>
          </p:nvCxnSpPr>
          <p:spPr>
            <a:xfrm>
              <a:off x="553438" y="1800225"/>
              <a:ext cx="22505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67F6F41-B451-4E2A-9390-665A20B0FBDC}"/>
                </a:ext>
              </a:extLst>
            </p:cNvPr>
            <p:cNvCxnSpPr/>
            <p:nvPr userDrawn="1"/>
          </p:nvCxnSpPr>
          <p:spPr>
            <a:xfrm>
              <a:off x="553440" y="2514600"/>
              <a:ext cx="22505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0626818"/>
      </p:ext>
    </p:extLst>
  </p:cSld>
  <p:clrMapOvr>
    <a:masterClrMapping/>
  </p:clrMapOvr>
  <p:transition/>
  <p:extLst>
    <p:ext uri="{DCECCB84-F9BA-43D5-87BE-67443E8EF086}">
      <p15:sldGuideLst xmlns:p15="http://schemas.microsoft.com/office/powerpoint/2012/main">
        <p15:guide id="1" pos="1632">
          <p15:clr>
            <a:srgbClr val="FBAE40"/>
          </p15:clr>
        </p15:guide>
        <p15:guide id="2" pos="1920">
          <p15:clr>
            <a:srgbClr val="FBAE40"/>
          </p15:clr>
        </p15:guide>
        <p15:guide id="3" pos="3264">
          <p15:clr>
            <a:srgbClr val="FBAE40"/>
          </p15:clr>
        </p15:guide>
        <p15:guide id="4" pos="3552">
          <p15:clr>
            <a:srgbClr val="FBAE40"/>
          </p15:clr>
        </p15:guide>
        <p15:guide id="5" pos="4896">
          <p15:clr>
            <a:srgbClr val="FBAE40"/>
          </p15:clr>
        </p15:guide>
        <p15:guide id="6" pos="51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B5E1-EC52-B142-B572-5F57C2DC7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88D16-BD4C-CBDC-2E16-35BD74FE4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0C40E7-DA1F-6561-7F1D-BE5E35B4223D}"/>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4BC51D85-9357-5652-E38F-5B518D043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4C77-8600-0771-4849-672F36AD959A}"/>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4125932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B655-466B-C56D-D9E2-470DE3EA2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C9058-EB27-C04F-DCFF-1B94A8A19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DEB18-63AC-BE2C-3595-87344EF6299B}"/>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2B75C83F-2809-6222-C4A6-B4C276781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52BDC-0464-74E1-0E67-BD3A62BC9904}"/>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621208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D75D-F9C7-6CB5-AF57-AAFCD45EA6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DD7FD-C95C-745E-9357-DD4B1FA2E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1B26C-54D8-3F07-52D9-06E05DB0F788}"/>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D2E2A25A-3D8E-6985-7B7E-2BC63237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F0510-3FA7-2701-038E-7A6D0640B765}"/>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367992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dirty="0"/>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8300"/>
            <a:ext cx="9907587" cy="4914900"/>
          </a:xfrm>
        </p:spPr>
        <p:txBody>
          <a:bodyPr numCol="1" spcCol="457200"/>
          <a:lstStyle>
            <a:lvl1pPr>
              <a:defRPr/>
            </a:lvl1pPr>
            <a:lvl2pPr>
              <a:defRPr/>
            </a:lvl2pPr>
            <a:lvl3pPr>
              <a:defRPr/>
            </a:lvl3pPr>
            <a:lvl4pPr>
              <a:defRPr/>
            </a:lvl4pPr>
            <a:lvl5pPr>
              <a:defRPr/>
            </a:lvl5pPr>
            <a:lvl6pPr marL="1255713" indent="-228600">
              <a:buClr>
                <a:schemeClr val="tx2"/>
              </a:buClr>
              <a:buFont typeface="Wingdings" panose="05000000000000000000" pitchFamily="2" charset="2"/>
              <a:buChar char="§"/>
              <a:defRPr/>
            </a:lvl6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27678189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4188-6A5F-A25A-0DDB-26C200DFF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0E816-0DFB-3506-3DDB-866C33314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D3BA2-E151-9D92-D117-7D01EDF0B7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AF925-BE77-0A85-0101-2716C9B887E1}"/>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6" name="Footer Placeholder 5">
            <a:extLst>
              <a:ext uri="{FF2B5EF4-FFF2-40B4-BE49-F238E27FC236}">
                <a16:creationId xmlns:a16="http://schemas.microsoft.com/office/drawing/2014/main" id="{D4A7871B-4E32-1D7D-EB79-843B5A7D2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E5BDE-6FD5-3095-3F88-0E098F3BBFCB}"/>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4180238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113A-5358-D2A9-ACB2-A6238BB9F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405DB2-FDA6-D521-F34D-36971FB9C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02577-D3D3-8604-47FC-71F40B056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9BDD0-48A0-3087-5A77-5216FBEEA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7A1DD-90CD-EE7F-1A11-7C89193B1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82A2C-198C-6C3D-357F-D8CC1E6D1222}"/>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8" name="Footer Placeholder 7">
            <a:extLst>
              <a:ext uri="{FF2B5EF4-FFF2-40B4-BE49-F238E27FC236}">
                <a16:creationId xmlns:a16="http://schemas.microsoft.com/office/drawing/2014/main" id="{D6C47266-28B2-1F2E-BD61-70ADB591C6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16F5A-6FEA-4071-6BAA-BAE68CA20F18}"/>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864396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60C6-369C-736C-44C4-14D51263A7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9E335F-35B2-FB9D-1DDC-4829ED9F7037}"/>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4" name="Footer Placeholder 3">
            <a:extLst>
              <a:ext uri="{FF2B5EF4-FFF2-40B4-BE49-F238E27FC236}">
                <a16:creationId xmlns:a16="http://schemas.microsoft.com/office/drawing/2014/main" id="{2E2A6B3E-F91F-6DAC-A59E-B47C9C595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8D143-3FEF-EFBB-1159-CE644B140A3E}"/>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33539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7AFD5-242C-7510-1A52-E07F57875EC7}"/>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3" name="Footer Placeholder 2">
            <a:extLst>
              <a:ext uri="{FF2B5EF4-FFF2-40B4-BE49-F238E27FC236}">
                <a16:creationId xmlns:a16="http://schemas.microsoft.com/office/drawing/2014/main" id="{6BE06170-9142-8617-8425-BF53C73A36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EA580-EC4A-6ACC-F111-264342E5E5A4}"/>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3938939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D6A1-82D4-A326-0BD3-9940C0C5F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94F02-6B2B-7E90-9BB8-44A61D000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57552-33F0-F880-4EF3-FDA009774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F58CB-2605-8312-133D-0E93F3F02438}"/>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6" name="Footer Placeholder 5">
            <a:extLst>
              <a:ext uri="{FF2B5EF4-FFF2-40B4-BE49-F238E27FC236}">
                <a16:creationId xmlns:a16="http://schemas.microsoft.com/office/drawing/2014/main" id="{63FD011E-6310-28D7-7303-37FBE28BD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DCA25-5EC0-5DC0-A037-D9AB74E80792}"/>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1920463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D348-B996-43CE-4980-8109E2ADC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C00CC3-AA0B-ACCD-5CF5-C1FD22D74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28E64C-DC95-73E1-4023-1F3143624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BC9EB-93FE-F577-B873-1DF322060B6D}"/>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6" name="Footer Placeholder 5">
            <a:extLst>
              <a:ext uri="{FF2B5EF4-FFF2-40B4-BE49-F238E27FC236}">
                <a16:creationId xmlns:a16="http://schemas.microsoft.com/office/drawing/2014/main" id="{57BA01DF-3DC8-2F70-17C9-0743DEDD0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F9819-2F6A-F9BA-D748-111959D6D396}"/>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3719440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FDCF-D6EA-9688-9636-FF3586B00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AFD43-CA1A-849C-EA3C-D5A6E8EB24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8688-9D5E-6C66-3DDF-3B6797F54814}"/>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24497DE3-06D3-3FB7-B3B9-3845E7E99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27AC3-05B2-1257-E4A1-99D438AE644E}"/>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1393351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C6F1B5-F82B-969F-5AFF-F4A453BC1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152775-0A44-2E41-6B04-F193CE055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C9FD-DCD3-E1E0-26C7-745D38FD08E0}"/>
              </a:ext>
            </a:extLst>
          </p:cNvPr>
          <p:cNvSpPr>
            <a:spLocks noGrp="1"/>
          </p:cNvSpPr>
          <p:nvPr>
            <p:ph type="dt" sz="half" idx="10"/>
          </p:nvPr>
        </p:nvSpPr>
        <p:spPr/>
        <p:txBody>
          <a:body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7FBDD327-E949-6BE7-E65A-ACD6864CC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D70F1-7720-C1FA-5C7D-8842E6A3AA94}"/>
              </a:ext>
            </a:extLst>
          </p:cNvPr>
          <p:cNvSpPr>
            <a:spLocks noGrp="1"/>
          </p:cNvSpPr>
          <p:nvPr>
            <p:ph type="sldNum" sz="quarter" idx="12"/>
          </p:nvPr>
        </p:nvSpPr>
        <p:spPr/>
        <p:txBody>
          <a:bodyPr/>
          <a:lstStyle/>
          <a:p>
            <a:fld id="{C85FE00A-9D32-F14A-9E8E-BB9E48AC9F46}" type="slidenum">
              <a:rPr lang="en-US" smtClean="0"/>
              <a:t>‹#›</a:t>
            </a:fld>
            <a:endParaRPr lang="en-US"/>
          </a:p>
        </p:txBody>
      </p:sp>
    </p:spTree>
    <p:extLst>
      <p:ext uri="{BB962C8B-B14F-4D97-AF65-F5344CB8AC3E}">
        <p14:creationId xmlns:p14="http://schemas.microsoft.com/office/powerpoint/2010/main" val="4104608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Quota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39A90B-F9E9-4B4B-9821-3AC183A51D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3">
            <a:extLst>
              <a:ext uri="{FF2B5EF4-FFF2-40B4-BE49-F238E27FC236}">
                <a16:creationId xmlns:a16="http://schemas.microsoft.com/office/drawing/2014/main" id="{1D1995B3-9C18-0B46-9DB9-FF4EBBCF9BF7}"/>
              </a:ext>
            </a:extLst>
          </p:cNvPr>
          <p:cNvSpPr>
            <a:spLocks noGrp="1"/>
          </p:cNvSpPr>
          <p:nvPr>
            <p:ph type="body" sz="half" idx="13"/>
          </p:nvPr>
        </p:nvSpPr>
        <p:spPr bwMode="gray">
          <a:xfrm>
            <a:off x="2027238" y="4468641"/>
            <a:ext cx="8174745" cy="712936"/>
          </a:xfrm>
          <a:prstGeom prst="rect">
            <a:avLst/>
          </a:prstGeom>
        </p:spPr>
        <p:txBody>
          <a:bodyPr anchor="t">
            <a:normAutofit/>
          </a:bodyPr>
          <a:lstStyle>
            <a:lvl1pPr marL="0" indent="0">
              <a:buNone/>
              <a:defRPr lang="en-US" sz="1600" b="0" i="0" kern="1200" cap="small" dirty="0">
                <a:solidFill>
                  <a:schemeClr val="bg1"/>
                </a:solidFill>
                <a:latin typeface="Arial" panose="020B0604020202020204" pitchFamily="34" charset="0"/>
                <a:ea typeface="Roboto" pitchFamily="2"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 name="Picture 1">
            <a:extLst>
              <a:ext uri="{FF2B5EF4-FFF2-40B4-BE49-F238E27FC236}">
                <a16:creationId xmlns:a16="http://schemas.microsoft.com/office/drawing/2014/main" id="{D311394D-C8DE-2241-B208-DA70916AE463}"/>
              </a:ext>
            </a:extLst>
          </p:cNvPr>
          <p:cNvPicPr>
            <a:picLocks noChangeAspect="1"/>
          </p:cNvPicPr>
          <p:nvPr userDrawn="1"/>
        </p:nvPicPr>
        <p:blipFill>
          <a:blip r:embed="rId3"/>
          <a:stretch>
            <a:fillRect/>
          </a:stretch>
        </p:blipFill>
        <p:spPr>
          <a:xfrm>
            <a:off x="1019175" y="1700212"/>
            <a:ext cx="735627" cy="555807"/>
          </a:xfrm>
          <a:prstGeom prst="rect">
            <a:avLst/>
          </a:prstGeom>
        </p:spPr>
      </p:pic>
      <p:sp>
        <p:nvSpPr>
          <p:cNvPr id="5" name="Text Placeholder 4">
            <a:extLst>
              <a:ext uri="{FF2B5EF4-FFF2-40B4-BE49-F238E27FC236}">
                <a16:creationId xmlns:a16="http://schemas.microsoft.com/office/drawing/2014/main" id="{9DC30009-2503-624C-A582-9F3ABD1EC622}"/>
              </a:ext>
            </a:extLst>
          </p:cNvPr>
          <p:cNvSpPr>
            <a:spLocks noGrp="1"/>
          </p:cNvSpPr>
          <p:nvPr>
            <p:ph type="body" sz="quarter" idx="14" hasCustomPrompt="1"/>
          </p:nvPr>
        </p:nvSpPr>
        <p:spPr>
          <a:xfrm>
            <a:off x="2017713" y="1700213"/>
            <a:ext cx="8184270" cy="2456151"/>
          </a:xfrm>
          <a:prstGeom prst="rect">
            <a:avLst/>
          </a:prstGeom>
        </p:spPr>
        <p:txBody>
          <a:bodyPr>
            <a:normAutofit/>
          </a:bodyPr>
          <a:lstStyle>
            <a:lvl1pPr>
              <a:defRPr sz="3200" b="1" i="0">
                <a:solidFill>
                  <a:schemeClr val="bg1"/>
                </a:solidFill>
                <a:latin typeface="Arial" panose="020B0604020202020204" pitchFamily="34" charset="0"/>
                <a:ea typeface="Roboto Medium" pitchFamily="2" charset="0"/>
                <a:cs typeface="Arial" panose="020B0604020202020204" pitchFamily="34" charset="0"/>
              </a:defRPr>
            </a:lvl1pPr>
          </a:lstStyle>
          <a:p>
            <a:pPr lvl="0"/>
            <a:r>
              <a:rPr lang="en-US" dirty="0"/>
              <a:t>Quotation</a:t>
            </a:r>
          </a:p>
        </p:txBody>
      </p:sp>
      <p:sp>
        <p:nvSpPr>
          <p:cNvPr id="15" name="Title Placeholder 1">
            <a:extLst>
              <a:ext uri="{FF2B5EF4-FFF2-40B4-BE49-F238E27FC236}">
                <a16:creationId xmlns:a16="http://schemas.microsoft.com/office/drawing/2014/main" id="{E2E961E8-E800-804F-82D4-6A7C3B49D58C}"/>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6" name="Rectangle 15">
            <a:extLst>
              <a:ext uri="{FF2B5EF4-FFF2-40B4-BE49-F238E27FC236}">
                <a16:creationId xmlns:a16="http://schemas.microsoft.com/office/drawing/2014/main" id="{2D0A254F-FD11-B345-9418-7408A3B62E34}"/>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9" name="Text Placeholder 18">
            <a:extLst>
              <a:ext uri="{FF2B5EF4-FFF2-40B4-BE49-F238E27FC236}">
                <a16:creationId xmlns:a16="http://schemas.microsoft.com/office/drawing/2014/main" id="{4040D5B6-1B0D-1543-BC71-A170810D36FF}"/>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3611600172"/>
      </p:ext>
    </p:extLst>
  </p:cSld>
  <p:clrMapOvr>
    <a:masterClrMapping/>
  </p:clrMapOvr>
  <p:extLst>
    <p:ext uri="{DCECCB84-F9BA-43D5-87BE-67443E8EF086}">
      <p15:sldGuideLst xmlns:p15="http://schemas.microsoft.com/office/powerpoint/2012/main">
        <p15:guide id="1" pos="3840">
          <p15:clr>
            <a:srgbClr val="FBAE40"/>
          </p15:clr>
        </p15:guide>
        <p15:guide id="3" orient="horz" pos="2341">
          <p15:clr>
            <a:srgbClr val="FBAE40"/>
          </p15:clr>
        </p15:guide>
        <p15:guide id="4" pos="642">
          <p15:clr>
            <a:srgbClr val="FBAE40"/>
          </p15:clr>
        </p15:guide>
        <p15:guide id="5" pos="127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1D304E-E920-994A-BDCE-74BCD41F3B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3">
            <a:extLst>
              <a:ext uri="{FF2B5EF4-FFF2-40B4-BE49-F238E27FC236}">
                <a16:creationId xmlns:a16="http://schemas.microsoft.com/office/drawing/2014/main" id="{1D1995B3-9C18-0B46-9DB9-FF4EBBCF9BF7}"/>
              </a:ext>
            </a:extLst>
          </p:cNvPr>
          <p:cNvSpPr>
            <a:spLocks noGrp="1"/>
          </p:cNvSpPr>
          <p:nvPr>
            <p:ph type="body" sz="half" idx="13"/>
          </p:nvPr>
        </p:nvSpPr>
        <p:spPr bwMode="gray">
          <a:xfrm>
            <a:off x="2027238" y="4468641"/>
            <a:ext cx="8174745" cy="712936"/>
          </a:xfrm>
          <a:prstGeom prst="rect">
            <a:avLst/>
          </a:prstGeom>
        </p:spPr>
        <p:txBody>
          <a:bodyPr anchor="t">
            <a:normAutofit/>
          </a:bodyPr>
          <a:lstStyle>
            <a:lvl1pPr marL="0" indent="0">
              <a:buNone/>
              <a:defRPr lang="en-US" sz="1600" b="0" i="0" kern="1200" cap="small" dirty="0">
                <a:solidFill>
                  <a:schemeClr val="bg1"/>
                </a:solidFill>
                <a:latin typeface="Arial" panose="020B0604020202020204" pitchFamily="34" charset="0"/>
                <a:ea typeface="Roboto" pitchFamily="2"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 name="Picture 1">
            <a:extLst>
              <a:ext uri="{FF2B5EF4-FFF2-40B4-BE49-F238E27FC236}">
                <a16:creationId xmlns:a16="http://schemas.microsoft.com/office/drawing/2014/main" id="{D311394D-C8DE-2241-B208-DA70916AE463}"/>
              </a:ext>
            </a:extLst>
          </p:cNvPr>
          <p:cNvPicPr>
            <a:picLocks noChangeAspect="1"/>
          </p:cNvPicPr>
          <p:nvPr userDrawn="1"/>
        </p:nvPicPr>
        <p:blipFill>
          <a:blip r:embed="rId3"/>
          <a:stretch>
            <a:fillRect/>
          </a:stretch>
        </p:blipFill>
        <p:spPr>
          <a:xfrm>
            <a:off x="1019175" y="1700212"/>
            <a:ext cx="735627" cy="555807"/>
          </a:xfrm>
          <a:prstGeom prst="rect">
            <a:avLst/>
          </a:prstGeom>
        </p:spPr>
      </p:pic>
      <p:sp>
        <p:nvSpPr>
          <p:cNvPr id="5" name="Text Placeholder 4">
            <a:extLst>
              <a:ext uri="{FF2B5EF4-FFF2-40B4-BE49-F238E27FC236}">
                <a16:creationId xmlns:a16="http://schemas.microsoft.com/office/drawing/2014/main" id="{9DC30009-2503-624C-A582-9F3ABD1EC622}"/>
              </a:ext>
            </a:extLst>
          </p:cNvPr>
          <p:cNvSpPr>
            <a:spLocks noGrp="1"/>
          </p:cNvSpPr>
          <p:nvPr>
            <p:ph type="body" sz="quarter" idx="14" hasCustomPrompt="1"/>
          </p:nvPr>
        </p:nvSpPr>
        <p:spPr>
          <a:xfrm>
            <a:off x="2017713" y="1700213"/>
            <a:ext cx="8184270" cy="2456151"/>
          </a:xfrm>
          <a:prstGeom prst="rect">
            <a:avLst/>
          </a:prstGeom>
        </p:spPr>
        <p:txBody>
          <a:bodyPr>
            <a:normAutofit/>
          </a:bodyPr>
          <a:lstStyle>
            <a:lvl1pPr>
              <a:defRPr sz="3200" b="1" i="0">
                <a:solidFill>
                  <a:schemeClr val="bg1"/>
                </a:solidFill>
                <a:latin typeface="Arial" panose="020B0604020202020204" pitchFamily="34" charset="0"/>
                <a:ea typeface="Roboto Medium" pitchFamily="2" charset="0"/>
                <a:cs typeface="Arial" panose="020B0604020202020204" pitchFamily="34" charset="0"/>
              </a:defRPr>
            </a:lvl1pPr>
          </a:lstStyle>
          <a:p>
            <a:pPr lvl="0"/>
            <a:r>
              <a:rPr lang="en-US" dirty="0"/>
              <a:t>Quotation</a:t>
            </a:r>
          </a:p>
        </p:txBody>
      </p:sp>
      <p:sp>
        <p:nvSpPr>
          <p:cNvPr id="16" name="Rectangle 15">
            <a:extLst>
              <a:ext uri="{FF2B5EF4-FFF2-40B4-BE49-F238E27FC236}">
                <a16:creationId xmlns:a16="http://schemas.microsoft.com/office/drawing/2014/main" id="{2D0A254F-FD11-B345-9418-7408A3B62E34}"/>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itle Placeholder 1">
            <a:extLst>
              <a:ext uri="{FF2B5EF4-FFF2-40B4-BE49-F238E27FC236}">
                <a16:creationId xmlns:a16="http://schemas.microsoft.com/office/drawing/2014/main" id="{CC9267AC-3FAE-D64E-BF6E-F8A2AF3AF2F5}"/>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0" name="Text Placeholder 18">
            <a:extLst>
              <a:ext uri="{FF2B5EF4-FFF2-40B4-BE49-F238E27FC236}">
                <a16:creationId xmlns:a16="http://schemas.microsoft.com/office/drawing/2014/main" id="{F1BBA82F-86B3-FD46-B97F-64C96563C06B}"/>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2249156310"/>
      </p:ext>
    </p:extLst>
  </p:cSld>
  <p:clrMapOvr>
    <a:masterClrMapping/>
  </p:clrMapOvr>
  <p:extLst>
    <p:ext uri="{DCECCB84-F9BA-43D5-87BE-67443E8EF086}">
      <p15:sldGuideLst xmlns:p15="http://schemas.microsoft.com/office/powerpoint/2012/main">
        <p15:guide id="1" pos="3840">
          <p15:clr>
            <a:srgbClr val="FBAE40"/>
          </p15:clr>
        </p15:guide>
        <p15:guide id="3" orient="horz" pos="2341">
          <p15:clr>
            <a:srgbClr val="FBAE40"/>
          </p15:clr>
        </p15:guide>
        <p15:guide id="4" pos="642">
          <p15:clr>
            <a:srgbClr val="FBAE40"/>
          </p15:clr>
        </p15:guide>
        <p15:guide id="5" pos="12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3" y="420624"/>
            <a:ext cx="9902952" cy="1217676"/>
          </a:xfrm>
        </p:spPr>
        <p:txBody>
          <a:bodyPr/>
          <a:lstStyle>
            <a:lvl1pPr>
              <a:defRPr/>
            </a:lvl1pPr>
          </a:lstStyle>
          <a:p>
            <a:r>
              <a:rPr lang="en-US"/>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6486"/>
            <a:ext cx="4721224" cy="490219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Content Placeholder 8">
            <a:extLst>
              <a:ext uri="{FF2B5EF4-FFF2-40B4-BE49-F238E27FC236}">
                <a16:creationId xmlns:a16="http://schemas.microsoft.com/office/drawing/2014/main" id="{6DF920F0-D040-4F74-97F3-B95CA6BE4DB3}"/>
              </a:ext>
            </a:extLst>
          </p:cNvPr>
          <p:cNvSpPr>
            <a:spLocks noGrp="1"/>
          </p:cNvSpPr>
          <p:nvPr>
            <p:ph sz="quarter" idx="14" hasCustomPrompt="1"/>
          </p:nvPr>
        </p:nvSpPr>
        <p:spPr>
          <a:xfrm>
            <a:off x="5638800" y="1650999"/>
            <a:ext cx="4724400" cy="4902201"/>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Tree>
    <p:extLst>
      <p:ext uri="{BB962C8B-B14F-4D97-AF65-F5344CB8AC3E}">
        <p14:creationId xmlns:p14="http://schemas.microsoft.com/office/powerpoint/2010/main" val="2509281526"/>
      </p:ext>
    </p:extLst>
  </p:cSld>
  <p:clrMapOvr>
    <a:masterClrMapping/>
  </p:clrMapOvr>
  <p:transition/>
  <p:extLst>
    <p:ext uri="{DCECCB84-F9BA-43D5-87BE-67443E8EF086}">
      <p15:sldGuideLst xmlns:p15="http://schemas.microsoft.com/office/powerpoint/2012/main">
        <p15:guide id="1" pos="3552" userDrawn="1">
          <p15:clr>
            <a:srgbClr val="FBAE40"/>
          </p15:clr>
        </p15:guide>
        <p15:guide id="2" pos="32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Quot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7863A3-3C37-1A45-BBD5-F6DC847003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3">
            <a:extLst>
              <a:ext uri="{FF2B5EF4-FFF2-40B4-BE49-F238E27FC236}">
                <a16:creationId xmlns:a16="http://schemas.microsoft.com/office/drawing/2014/main" id="{1D1995B3-9C18-0B46-9DB9-FF4EBBCF9BF7}"/>
              </a:ext>
            </a:extLst>
          </p:cNvPr>
          <p:cNvSpPr>
            <a:spLocks noGrp="1"/>
          </p:cNvSpPr>
          <p:nvPr>
            <p:ph type="body" sz="half" idx="13"/>
          </p:nvPr>
        </p:nvSpPr>
        <p:spPr bwMode="gray">
          <a:xfrm>
            <a:off x="2027238" y="4468641"/>
            <a:ext cx="8174745" cy="712936"/>
          </a:xfrm>
          <a:prstGeom prst="rect">
            <a:avLst/>
          </a:prstGeom>
        </p:spPr>
        <p:txBody>
          <a:bodyPr anchor="t">
            <a:normAutofit/>
          </a:bodyPr>
          <a:lstStyle>
            <a:lvl1pPr marL="0" indent="0">
              <a:buNone/>
              <a:defRPr lang="en-US" sz="1600" b="0" i="0" kern="1200" cap="small" dirty="0">
                <a:solidFill>
                  <a:schemeClr val="bg1"/>
                </a:solidFill>
                <a:latin typeface="Arial" panose="020B0604020202020204" pitchFamily="34" charset="0"/>
                <a:ea typeface="Roboto" pitchFamily="2"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 name="Picture 1">
            <a:extLst>
              <a:ext uri="{FF2B5EF4-FFF2-40B4-BE49-F238E27FC236}">
                <a16:creationId xmlns:a16="http://schemas.microsoft.com/office/drawing/2014/main" id="{D311394D-C8DE-2241-B208-DA70916AE463}"/>
              </a:ext>
            </a:extLst>
          </p:cNvPr>
          <p:cNvPicPr>
            <a:picLocks noChangeAspect="1"/>
          </p:cNvPicPr>
          <p:nvPr userDrawn="1"/>
        </p:nvPicPr>
        <p:blipFill>
          <a:blip r:embed="rId3"/>
          <a:stretch>
            <a:fillRect/>
          </a:stretch>
        </p:blipFill>
        <p:spPr>
          <a:xfrm>
            <a:off x="1019175" y="1700212"/>
            <a:ext cx="735627" cy="555807"/>
          </a:xfrm>
          <a:prstGeom prst="rect">
            <a:avLst/>
          </a:prstGeom>
        </p:spPr>
      </p:pic>
      <p:sp>
        <p:nvSpPr>
          <p:cNvPr id="5" name="Text Placeholder 4">
            <a:extLst>
              <a:ext uri="{FF2B5EF4-FFF2-40B4-BE49-F238E27FC236}">
                <a16:creationId xmlns:a16="http://schemas.microsoft.com/office/drawing/2014/main" id="{9DC30009-2503-624C-A582-9F3ABD1EC622}"/>
              </a:ext>
            </a:extLst>
          </p:cNvPr>
          <p:cNvSpPr>
            <a:spLocks noGrp="1"/>
          </p:cNvSpPr>
          <p:nvPr>
            <p:ph type="body" sz="quarter" idx="14" hasCustomPrompt="1"/>
          </p:nvPr>
        </p:nvSpPr>
        <p:spPr>
          <a:xfrm>
            <a:off x="2017713" y="1700213"/>
            <a:ext cx="8184270" cy="2456151"/>
          </a:xfrm>
          <a:prstGeom prst="rect">
            <a:avLst/>
          </a:prstGeom>
        </p:spPr>
        <p:txBody>
          <a:bodyPr>
            <a:normAutofit/>
          </a:bodyPr>
          <a:lstStyle>
            <a:lvl1pPr>
              <a:defRPr sz="3200" b="1" i="0">
                <a:solidFill>
                  <a:schemeClr val="bg1"/>
                </a:solidFill>
                <a:latin typeface="Arial" panose="020B0604020202020204" pitchFamily="34" charset="0"/>
                <a:ea typeface="Roboto Medium" pitchFamily="2" charset="0"/>
                <a:cs typeface="Arial" panose="020B0604020202020204" pitchFamily="34" charset="0"/>
              </a:defRPr>
            </a:lvl1pPr>
          </a:lstStyle>
          <a:p>
            <a:pPr lvl="0"/>
            <a:r>
              <a:rPr lang="en-US" dirty="0"/>
              <a:t>Quotation</a:t>
            </a:r>
          </a:p>
        </p:txBody>
      </p:sp>
      <p:sp>
        <p:nvSpPr>
          <p:cNvPr id="16" name="Rectangle 15">
            <a:extLst>
              <a:ext uri="{FF2B5EF4-FFF2-40B4-BE49-F238E27FC236}">
                <a16:creationId xmlns:a16="http://schemas.microsoft.com/office/drawing/2014/main" id="{2D0A254F-FD11-B345-9418-7408A3B62E34}"/>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itle Placeholder 1">
            <a:extLst>
              <a:ext uri="{FF2B5EF4-FFF2-40B4-BE49-F238E27FC236}">
                <a16:creationId xmlns:a16="http://schemas.microsoft.com/office/drawing/2014/main" id="{222C82ED-1C36-7F40-8275-311BBACDEEB0}"/>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1" name="Text Placeholder 18">
            <a:extLst>
              <a:ext uri="{FF2B5EF4-FFF2-40B4-BE49-F238E27FC236}">
                <a16:creationId xmlns:a16="http://schemas.microsoft.com/office/drawing/2014/main" id="{C56E6C31-B0D7-D645-9979-BAC9937D6555}"/>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919855781"/>
      </p:ext>
    </p:extLst>
  </p:cSld>
  <p:clrMapOvr>
    <a:masterClrMapping/>
  </p:clrMapOvr>
  <p:extLst>
    <p:ext uri="{DCECCB84-F9BA-43D5-87BE-67443E8EF086}">
      <p15:sldGuideLst xmlns:p15="http://schemas.microsoft.com/office/powerpoint/2012/main">
        <p15:guide id="1" pos="3840">
          <p15:clr>
            <a:srgbClr val="FBAE40"/>
          </p15:clr>
        </p15:guide>
        <p15:guide id="3" orient="horz" pos="2341">
          <p15:clr>
            <a:srgbClr val="FBAE40"/>
          </p15:clr>
        </p15:guide>
        <p15:guide id="4" pos="642">
          <p15:clr>
            <a:srgbClr val="FBAE40"/>
          </p15:clr>
        </p15:guide>
        <p15:guide id="5" pos="127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Quota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A439F6-A9BA-1B45-A7E3-F7505379F4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3">
            <a:extLst>
              <a:ext uri="{FF2B5EF4-FFF2-40B4-BE49-F238E27FC236}">
                <a16:creationId xmlns:a16="http://schemas.microsoft.com/office/drawing/2014/main" id="{1D1995B3-9C18-0B46-9DB9-FF4EBBCF9BF7}"/>
              </a:ext>
            </a:extLst>
          </p:cNvPr>
          <p:cNvSpPr>
            <a:spLocks noGrp="1"/>
          </p:cNvSpPr>
          <p:nvPr>
            <p:ph type="body" sz="half" idx="13"/>
          </p:nvPr>
        </p:nvSpPr>
        <p:spPr bwMode="gray">
          <a:xfrm>
            <a:off x="2027238" y="4468641"/>
            <a:ext cx="8174745" cy="712936"/>
          </a:xfrm>
          <a:prstGeom prst="rect">
            <a:avLst/>
          </a:prstGeom>
        </p:spPr>
        <p:txBody>
          <a:bodyPr anchor="t">
            <a:normAutofit/>
          </a:bodyPr>
          <a:lstStyle>
            <a:lvl1pPr marL="0" indent="0">
              <a:buNone/>
              <a:defRPr lang="en-US" sz="1600" b="0" i="0" kern="1200" cap="small" dirty="0">
                <a:solidFill>
                  <a:srgbClr val="E0112B"/>
                </a:solidFill>
                <a:latin typeface="Arial" panose="020B0604020202020204" pitchFamily="34" charset="0"/>
                <a:ea typeface="Roboto" pitchFamily="2"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 name="Picture 1">
            <a:extLst>
              <a:ext uri="{FF2B5EF4-FFF2-40B4-BE49-F238E27FC236}">
                <a16:creationId xmlns:a16="http://schemas.microsoft.com/office/drawing/2014/main" id="{D311394D-C8DE-2241-B208-DA70916AE463}"/>
              </a:ext>
            </a:extLst>
          </p:cNvPr>
          <p:cNvPicPr>
            <a:picLocks noChangeAspect="1"/>
          </p:cNvPicPr>
          <p:nvPr userDrawn="1"/>
        </p:nvPicPr>
        <p:blipFill>
          <a:blip r:embed="rId3"/>
          <a:stretch>
            <a:fillRect/>
          </a:stretch>
        </p:blipFill>
        <p:spPr>
          <a:xfrm>
            <a:off x="1019175" y="1700212"/>
            <a:ext cx="735627" cy="555807"/>
          </a:xfrm>
          <a:prstGeom prst="rect">
            <a:avLst/>
          </a:prstGeom>
        </p:spPr>
      </p:pic>
      <p:pic>
        <p:nvPicPr>
          <p:cNvPr id="3" name="Picture 2">
            <a:extLst>
              <a:ext uri="{FF2B5EF4-FFF2-40B4-BE49-F238E27FC236}">
                <a16:creationId xmlns:a16="http://schemas.microsoft.com/office/drawing/2014/main" id="{E4C5ED70-D288-9542-8589-E9E533DDDD37}"/>
              </a:ext>
            </a:extLst>
          </p:cNvPr>
          <p:cNvPicPr>
            <a:picLocks noChangeAspect="1"/>
          </p:cNvPicPr>
          <p:nvPr userDrawn="1"/>
        </p:nvPicPr>
        <p:blipFill>
          <a:blip r:embed="rId4"/>
          <a:stretch>
            <a:fillRect/>
          </a:stretch>
        </p:blipFill>
        <p:spPr>
          <a:xfrm>
            <a:off x="10297712" y="3462338"/>
            <a:ext cx="342900" cy="254000"/>
          </a:xfrm>
          <a:prstGeom prst="rect">
            <a:avLst/>
          </a:prstGeom>
        </p:spPr>
      </p:pic>
      <p:sp>
        <p:nvSpPr>
          <p:cNvPr id="5" name="Text Placeholder 4">
            <a:extLst>
              <a:ext uri="{FF2B5EF4-FFF2-40B4-BE49-F238E27FC236}">
                <a16:creationId xmlns:a16="http://schemas.microsoft.com/office/drawing/2014/main" id="{9DC30009-2503-624C-A582-9F3ABD1EC622}"/>
              </a:ext>
            </a:extLst>
          </p:cNvPr>
          <p:cNvSpPr>
            <a:spLocks noGrp="1"/>
          </p:cNvSpPr>
          <p:nvPr>
            <p:ph type="body" sz="quarter" idx="14" hasCustomPrompt="1"/>
          </p:nvPr>
        </p:nvSpPr>
        <p:spPr>
          <a:xfrm>
            <a:off x="2017713" y="1700213"/>
            <a:ext cx="8184270" cy="2456151"/>
          </a:xfrm>
          <a:prstGeom prst="rect">
            <a:avLst/>
          </a:prstGeom>
        </p:spPr>
        <p:txBody>
          <a:bodyPr>
            <a:normAutofit/>
          </a:bodyPr>
          <a:lstStyle>
            <a:lvl1pPr>
              <a:defRPr sz="3200" b="1" i="0">
                <a:solidFill>
                  <a:srgbClr val="E0112B"/>
                </a:solidFill>
                <a:latin typeface="Arial" panose="020B0604020202020204" pitchFamily="34" charset="0"/>
                <a:ea typeface="Roboto Medium" pitchFamily="2" charset="0"/>
                <a:cs typeface="Arial" panose="020B0604020202020204" pitchFamily="34" charset="0"/>
              </a:defRPr>
            </a:lvl1pPr>
          </a:lstStyle>
          <a:p>
            <a:pPr lvl="0"/>
            <a:r>
              <a:rPr lang="en-US" dirty="0"/>
              <a:t>Quotation</a:t>
            </a:r>
          </a:p>
        </p:txBody>
      </p:sp>
      <p:sp>
        <p:nvSpPr>
          <p:cNvPr id="15" name="Title Placeholder 1">
            <a:extLst>
              <a:ext uri="{FF2B5EF4-FFF2-40B4-BE49-F238E27FC236}">
                <a16:creationId xmlns:a16="http://schemas.microsoft.com/office/drawing/2014/main" id="{E2E961E8-E800-804F-82D4-6A7C3B49D58C}"/>
              </a:ext>
            </a:extLst>
          </p:cNvPr>
          <p:cNvSpPr>
            <a:spLocks noGrp="1"/>
          </p:cNvSpPr>
          <p:nvPr>
            <p:ph type="title" hasCustomPrompt="1"/>
          </p:nvPr>
        </p:nvSpPr>
        <p:spPr>
          <a:xfrm>
            <a:off x="6095999" y="296862"/>
            <a:ext cx="5612607"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6" name="Rectangle 15">
            <a:extLst>
              <a:ext uri="{FF2B5EF4-FFF2-40B4-BE49-F238E27FC236}">
                <a16:creationId xmlns:a16="http://schemas.microsoft.com/office/drawing/2014/main" id="{2D0A254F-FD11-B345-9418-7408A3B62E34}"/>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pic>
        <p:nvPicPr>
          <p:cNvPr id="18" name="Picture 17">
            <a:extLst>
              <a:ext uri="{FF2B5EF4-FFF2-40B4-BE49-F238E27FC236}">
                <a16:creationId xmlns:a16="http://schemas.microsoft.com/office/drawing/2014/main" id="{C1352082-5A5F-AC40-8317-A7339DC7D913}"/>
              </a:ext>
            </a:extLst>
          </p:cNvPr>
          <p:cNvPicPr>
            <a:picLocks noChangeAspect="1"/>
          </p:cNvPicPr>
          <p:nvPr userDrawn="1"/>
        </p:nvPicPr>
        <p:blipFill>
          <a:blip r:embed="rId5"/>
          <a:stretch>
            <a:fillRect/>
          </a:stretch>
        </p:blipFill>
        <p:spPr>
          <a:xfrm>
            <a:off x="1001796" y="1694644"/>
            <a:ext cx="753006" cy="546536"/>
          </a:xfrm>
          <a:prstGeom prst="rect">
            <a:avLst/>
          </a:prstGeom>
        </p:spPr>
      </p:pic>
      <p:sp>
        <p:nvSpPr>
          <p:cNvPr id="13" name="Text Placeholder 18">
            <a:extLst>
              <a:ext uri="{FF2B5EF4-FFF2-40B4-BE49-F238E27FC236}">
                <a16:creationId xmlns:a16="http://schemas.microsoft.com/office/drawing/2014/main" id="{0137E858-7EFB-C543-97F8-2D573676104B}"/>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spTree>
    <p:extLst>
      <p:ext uri="{BB962C8B-B14F-4D97-AF65-F5344CB8AC3E}">
        <p14:creationId xmlns:p14="http://schemas.microsoft.com/office/powerpoint/2010/main" val="1729389550"/>
      </p:ext>
    </p:extLst>
  </p:cSld>
  <p:clrMapOvr>
    <a:masterClrMapping/>
  </p:clrMapOvr>
  <p:extLst>
    <p:ext uri="{DCECCB84-F9BA-43D5-87BE-67443E8EF086}">
      <p15:sldGuideLst xmlns:p15="http://schemas.microsoft.com/office/powerpoint/2012/main">
        <p15:guide id="1" pos="3840">
          <p15:clr>
            <a:srgbClr val="FBAE40"/>
          </p15:clr>
        </p15:guide>
        <p15:guide id="3" orient="horz" pos="2341">
          <p15:clr>
            <a:srgbClr val="FBAE40"/>
          </p15:clr>
        </p15:guide>
        <p15:guide id="4" pos="642">
          <p15:clr>
            <a:srgbClr val="FBAE40"/>
          </p15:clr>
        </p15:guide>
        <p15:guide id="5" pos="127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A9329-C604-4B4B-81FB-84D6CBBB3E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56C9822D-535A-A846-900D-A3BCAB66E08D}"/>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6" name="Rectangle 5">
            <a:extLst>
              <a:ext uri="{FF2B5EF4-FFF2-40B4-BE49-F238E27FC236}">
                <a16:creationId xmlns:a16="http://schemas.microsoft.com/office/drawing/2014/main" id="{7AAB65CC-40B5-F84F-A7CA-EBD3F9102B00}"/>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9" name="Text Placeholder 4">
            <a:extLst>
              <a:ext uri="{FF2B5EF4-FFF2-40B4-BE49-F238E27FC236}">
                <a16:creationId xmlns:a16="http://schemas.microsoft.com/office/drawing/2014/main" id="{357E2542-1CDA-B549-AAD5-A1752A3DFD5F}"/>
              </a:ext>
            </a:extLst>
          </p:cNvPr>
          <p:cNvSpPr>
            <a:spLocks noGrp="1"/>
          </p:cNvSpPr>
          <p:nvPr>
            <p:ph type="body" sz="quarter" idx="17" hasCustomPrompt="1"/>
          </p:nvPr>
        </p:nvSpPr>
        <p:spPr>
          <a:xfrm>
            <a:off x="928296" y="2492377"/>
            <a:ext cx="10442856" cy="3480510"/>
          </a:xfrm>
        </p:spPr>
        <p:txBody>
          <a:bodyPr>
            <a:normAutofit/>
          </a:bodyPr>
          <a:lstStyle>
            <a:lvl1pPr marL="7937" marR="0" indent="0" algn="l" defTabSz="914400" rtl="0" eaLnBrk="1" fontAlgn="auto" latinLnBrk="0" hangingPunct="1">
              <a:lnSpc>
                <a:spcPts val="4500"/>
              </a:lnSpc>
              <a:spcBef>
                <a:spcPts val="1000"/>
              </a:spcBef>
              <a:spcAft>
                <a:spcPts val="0"/>
              </a:spcAft>
              <a:buClr>
                <a:srgbClr val="FF0000"/>
              </a:buClr>
              <a:buSzPct val="110000"/>
              <a:buFontTx/>
              <a:buNone/>
              <a:tabLst/>
              <a:defRPr sz="3500" b="1" i="0">
                <a:solidFill>
                  <a:schemeClr val="bg1"/>
                </a:solidFill>
                <a:latin typeface="Arial" panose="020B0604020202020204" pitchFamily="34" charset="0"/>
                <a:cs typeface="Arial" panose="020B0604020202020204" pitchFamily="34" charset="0"/>
              </a:defRPr>
            </a:lvl1pPr>
          </a:lstStyle>
          <a:p>
            <a:pPr>
              <a:lnSpc>
                <a:spcPts val="4500"/>
              </a:lnSpc>
            </a:pPr>
            <a:r>
              <a:rPr lang="en-GB" sz="3600" b="1" i="0" baseline="0" dirty="0">
                <a:solidFill>
                  <a:schemeClr val="bg1"/>
                </a:solidFill>
                <a:effectLst/>
                <a:latin typeface="Arial" panose="020B0604020202020204" pitchFamily="34" charset="0"/>
                <a:ea typeface="Roboto" pitchFamily="2" charset="0"/>
                <a:cs typeface="Arial" panose="020B0604020202020204" pitchFamily="34" charset="0"/>
              </a:rPr>
              <a:t>LSE is a world leading university, specialising in social sciences, with a global community of people and ideas that transform the world.</a:t>
            </a:r>
            <a:endParaRPr lang="en-GB" sz="3600" b="1" i="0" dirty="0">
              <a:solidFill>
                <a:srgbClr val="F43131"/>
              </a:solidFill>
              <a:effectLst/>
              <a:latin typeface="Arial" panose="020B0604020202020204" pitchFamily="34" charset="0"/>
              <a:ea typeface="Roboto" pitchFamily="2" charset="0"/>
              <a:cs typeface="Arial" panose="020B0604020202020204" pitchFamily="34" charset="0"/>
            </a:endParaRPr>
          </a:p>
        </p:txBody>
      </p:sp>
      <p:sp>
        <p:nvSpPr>
          <p:cNvPr id="8" name="Text Placeholder 18">
            <a:extLst>
              <a:ext uri="{FF2B5EF4-FFF2-40B4-BE49-F238E27FC236}">
                <a16:creationId xmlns:a16="http://schemas.microsoft.com/office/drawing/2014/main" id="{7F086A8C-86B8-904C-BFDC-BC7623F45239}"/>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3892733897"/>
      </p:ext>
    </p:extLst>
  </p:cSld>
  <p:clrMapOvr>
    <a:masterClrMapping/>
  </p:clrMapOvr>
  <p:extLst>
    <p:ext uri="{DCECCB84-F9BA-43D5-87BE-67443E8EF086}">
      <p15:sldGuideLst xmlns:p15="http://schemas.microsoft.com/office/powerpoint/2012/main">
        <p15:guide id="2" pos="7446">
          <p15:clr>
            <a:srgbClr val="FBAE40"/>
          </p15:clr>
        </p15:guide>
        <p15:guide id="3" pos="7310">
          <p15:clr>
            <a:srgbClr val="FBAE40"/>
          </p15:clr>
        </p15:guide>
        <p15:guide id="4" orient="horz" pos="157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AF37E-CDA6-F24C-8CDC-99DE59329B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Placeholder 1">
            <a:extLst>
              <a:ext uri="{FF2B5EF4-FFF2-40B4-BE49-F238E27FC236}">
                <a16:creationId xmlns:a16="http://schemas.microsoft.com/office/drawing/2014/main" id="{8EDB8C2E-76B8-E54E-8904-5DD68DE36F4D}"/>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7" name="Rectangle 6">
            <a:extLst>
              <a:ext uri="{FF2B5EF4-FFF2-40B4-BE49-F238E27FC236}">
                <a16:creationId xmlns:a16="http://schemas.microsoft.com/office/drawing/2014/main" id="{FD3EDFC9-472F-D340-AE89-53AF54C4B28F}"/>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9" name="Text Placeholder 4">
            <a:extLst>
              <a:ext uri="{FF2B5EF4-FFF2-40B4-BE49-F238E27FC236}">
                <a16:creationId xmlns:a16="http://schemas.microsoft.com/office/drawing/2014/main" id="{A731D2CF-D9C8-804C-B7C2-98F36E262B4E}"/>
              </a:ext>
            </a:extLst>
          </p:cNvPr>
          <p:cNvSpPr>
            <a:spLocks noGrp="1"/>
          </p:cNvSpPr>
          <p:nvPr>
            <p:ph type="body" sz="quarter" idx="16" hasCustomPrompt="1"/>
          </p:nvPr>
        </p:nvSpPr>
        <p:spPr>
          <a:xfrm>
            <a:off x="928296" y="2492376"/>
            <a:ext cx="10442856" cy="3480511"/>
          </a:xfrm>
        </p:spPr>
        <p:txBody>
          <a:bodyPr>
            <a:normAutofit/>
          </a:bodyPr>
          <a:lstStyle>
            <a:lvl1pPr marL="5953" marR="0" indent="0" algn="l" defTabSz="685800" rtl="0" eaLnBrk="1" fontAlgn="auto" latinLnBrk="0" hangingPunct="1">
              <a:lnSpc>
                <a:spcPts val="4500"/>
              </a:lnSpc>
              <a:spcBef>
                <a:spcPts val="750"/>
              </a:spcBef>
              <a:spcAft>
                <a:spcPts val="0"/>
              </a:spcAft>
              <a:buClr>
                <a:srgbClr val="FF0000"/>
              </a:buClr>
              <a:buSzPct val="110000"/>
              <a:buFontTx/>
              <a:buNone/>
              <a:tabLst/>
              <a:defRPr sz="3500">
                <a:solidFill>
                  <a:schemeClr val="bg1"/>
                </a:solidFill>
              </a:defRPr>
            </a:lvl1pPr>
          </a:lstStyle>
          <a:p>
            <a:pPr marL="5953" marR="0" lvl="0" indent="0" algn="l" defTabSz="685800" rtl="0" eaLnBrk="1" fontAlgn="auto" latinLnBrk="0" hangingPunct="1">
              <a:lnSpc>
                <a:spcPts val="4500"/>
              </a:lnSpc>
              <a:spcBef>
                <a:spcPts val="750"/>
              </a:spcBef>
              <a:spcAft>
                <a:spcPts val="0"/>
              </a:spcAft>
              <a:buClr>
                <a:srgbClr val="FF0000"/>
              </a:buClr>
              <a:buSzPct val="110000"/>
              <a:buFontTx/>
              <a:buNone/>
              <a:tabLst/>
              <a:defRPr/>
            </a:pPr>
            <a:r>
              <a:rPr lang="en-GB" sz="3600" b="1" i="0" dirty="0">
                <a:solidFill>
                  <a:schemeClr val="bg1"/>
                </a:solidFill>
                <a:effectLst/>
                <a:latin typeface="Arial" panose="020B0604020202020204" pitchFamily="34" charset="0"/>
                <a:ea typeface="Roboto" pitchFamily="2" charset="0"/>
                <a:cs typeface="Arial" panose="020B0604020202020204" pitchFamily="34" charset="0"/>
              </a:rPr>
              <a:t>We provide a dynamic and diverse education and research environment attracting the brightest minds from across the globe.</a:t>
            </a:r>
          </a:p>
        </p:txBody>
      </p:sp>
      <p:sp>
        <p:nvSpPr>
          <p:cNvPr id="10" name="Text Placeholder 18">
            <a:extLst>
              <a:ext uri="{FF2B5EF4-FFF2-40B4-BE49-F238E27FC236}">
                <a16:creationId xmlns:a16="http://schemas.microsoft.com/office/drawing/2014/main" id="{B93DB9E9-9391-9D42-AC10-90DF6D4DCED7}"/>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1133320286"/>
      </p:ext>
    </p:extLst>
  </p:cSld>
  <p:clrMapOvr>
    <a:masterClrMapping/>
  </p:clrMapOvr>
  <p:extLst>
    <p:ext uri="{DCECCB84-F9BA-43D5-87BE-67443E8EF086}">
      <p15:sldGuideLst xmlns:p15="http://schemas.microsoft.com/office/powerpoint/2012/main">
        <p15:guide id="2" pos="7446">
          <p15:clr>
            <a:srgbClr val="FBAE40"/>
          </p15:clr>
        </p15:guide>
        <p15:guide id="3" pos="7310">
          <p15:clr>
            <a:srgbClr val="FBAE40"/>
          </p15:clr>
        </p15:guide>
        <p15:guide id="4" orient="horz" pos="157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8A4E88-A69D-8849-A4AD-A8A23F10D7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D86AADD-76EC-5743-9917-5F2414A37081}"/>
              </a:ext>
            </a:extLst>
          </p:cNvPr>
          <p:cNvSpPr/>
          <p:nvPr userDrawn="1"/>
        </p:nvSpPr>
        <p:spPr>
          <a:xfrm>
            <a:off x="1092200" y="2321329"/>
            <a:ext cx="9789600" cy="3663011"/>
          </a:xfrm>
          <a:prstGeom prst="rect">
            <a:avLst/>
          </a:prstGeom>
          <a:noFill/>
        </p:spPr>
        <p:txBody>
          <a:bodyPr vert="horz" wrap="square" lIns="0" tIns="0" rIns="0" bIns="0" anchor="t" anchorCtr="0">
            <a:noAutofit/>
          </a:bodyPr>
          <a:lstStyle/>
          <a:p>
            <a:pPr>
              <a:lnSpc>
                <a:spcPts val="3900"/>
              </a:lnSpc>
            </a:pPr>
            <a:endParaRPr lang="en-GB" sz="3300" b="0" i="0" kern="1200" dirty="0">
              <a:solidFill>
                <a:schemeClr val="bg1"/>
              </a:solidFill>
              <a:effectLst/>
              <a:latin typeface="Roboto Light" pitchFamily="2" charset="0"/>
              <a:ea typeface="Roboto Light" pitchFamily="2" charset="0"/>
              <a:cs typeface="+mn-cs"/>
            </a:endParaRPr>
          </a:p>
        </p:txBody>
      </p:sp>
      <p:sp>
        <p:nvSpPr>
          <p:cNvPr id="5" name="Title Placeholder 1">
            <a:extLst>
              <a:ext uri="{FF2B5EF4-FFF2-40B4-BE49-F238E27FC236}">
                <a16:creationId xmlns:a16="http://schemas.microsoft.com/office/drawing/2014/main" id="{D45B3C34-A840-FE40-883A-8944063ADF17}"/>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8" name="Rectangle 7">
            <a:extLst>
              <a:ext uri="{FF2B5EF4-FFF2-40B4-BE49-F238E27FC236}">
                <a16:creationId xmlns:a16="http://schemas.microsoft.com/office/drawing/2014/main" id="{4207A7B6-1E13-4F4D-97B5-B8A35074392A}"/>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10" name="Text Placeholder 4">
            <a:extLst>
              <a:ext uri="{FF2B5EF4-FFF2-40B4-BE49-F238E27FC236}">
                <a16:creationId xmlns:a16="http://schemas.microsoft.com/office/drawing/2014/main" id="{D68545B8-2F92-7446-9DE3-D757EC0D2A4C}"/>
              </a:ext>
            </a:extLst>
          </p:cNvPr>
          <p:cNvSpPr>
            <a:spLocks noGrp="1"/>
          </p:cNvSpPr>
          <p:nvPr>
            <p:ph type="body" sz="quarter" idx="16" hasCustomPrompt="1"/>
          </p:nvPr>
        </p:nvSpPr>
        <p:spPr>
          <a:xfrm>
            <a:off x="928295" y="2492376"/>
            <a:ext cx="10451912" cy="3480511"/>
          </a:xfrm>
        </p:spPr>
        <p:txBody>
          <a:bodyPr>
            <a:normAutofit/>
          </a:bodyPr>
          <a:lstStyle>
            <a:lvl1pPr marL="7937" marR="0" indent="0" algn="l" defTabSz="914400" rtl="0" eaLnBrk="1" fontAlgn="auto" latinLnBrk="0" hangingPunct="1">
              <a:lnSpc>
                <a:spcPts val="4500"/>
              </a:lnSpc>
              <a:spcBef>
                <a:spcPts val="1000"/>
              </a:spcBef>
              <a:spcAft>
                <a:spcPts val="0"/>
              </a:spcAft>
              <a:buClr>
                <a:srgbClr val="FF0000"/>
              </a:buClr>
              <a:buSzPct val="110000"/>
              <a:buFontTx/>
              <a:buNone/>
              <a:tabLst/>
              <a:defRPr sz="3500">
                <a:solidFill>
                  <a:schemeClr val="bg1"/>
                </a:solidFill>
              </a:defRPr>
            </a:lvl1pPr>
          </a:lstStyle>
          <a:p>
            <a:pPr>
              <a:lnSpc>
                <a:spcPts val="4500"/>
              </a:lnSpc>
            </a:pPr>
            <a:r>
              <a:rPr lang="en-GB" sz="3600" b="1" i="0" dirty="0">
                <a:solidFill>
                  <a:schemeClr val="bg1"/>
                </a:solidFill>
                <a:effectLst/>
                <a:latin typeface="Arial" panose="020B0604020202020204" pitchFamily="34" charset="0"/>
                <a:ea typeface="Roboto" pitchFamily="2" charset="0"/>
                <a:cs typeface="Arial" panose="020B0604020202020204" pitchFamily="34" charset="0"/>
              </a:rPr>
              <a:t>Through our world-leading teaching and research, we are preparing the next generation to face the challenges of tomorrow.</a:t>
            </a:r>
          </a:p>
        </p:txBody>
      </p:sp>
      <p:sp>
        <p:nvSpPr>
          <p:cNvPr id="11" name="Text Placeholder 18">
            <a:extLst>
              <a:ext uri="{FF2B5EF4-FFF2-40B4-BE49-F238E27FC236}">
                <a16:creationId xmlns:a16="http://schemas.microsoft.com/office/drawing/2014/main" id="{47CE1E39-2AB0-1C48-86F0-6ED7668388CD}"/>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Tree>
    <p:extLst>
      <p:ext uri="{BB962C8B-B14F-4D97-AF65-F5344CB8AC3E}">
        <p14:creationId xmlns:p14="http://schemas.microsoft.com/office/powerpoint/2010/main" val="930921586"/>
      </p:ext>
    </p:extLst>
  </p:cSld>
  <p:clrMapOvr>
    <a:masterClrMapping/>
  </p:clrMapOvr>
  <p:extLst>
    <p:ext uri="{DCECCB84-F9BA-43D5-87BE-67443E8EF086}">
      <p15:sldGuideLst xmlns:p15="http://schemas.microsoft.com/office/powerpoint/2012/main">
        <p15:guide id="1" orient="horz" pos="157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8C29C-1DD2-A94C-8C3A-4B833556FB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D86AADD-76EC-5743-9917-5F2414A37081}"/>
              </a:ext>
            </a:extLst>
          </p:cNvPr>
          <p:cNvSpPr/>
          <p:nvPr userDrawn="1"/>
        </p:nvSpPr>
        <p:spPr>
          <a:xfrm>
            <a:off x="1092200" y="2321329"/>
            <a:ext cx="9789600" cy="3663011"/>
          </a:xfrm>
          <a:prstGeom prst="rect">
            <a:avLst/>
          </a:prstGeom>
          <a:noFill/>
        </p:spPr>
        <p:txBody>
          <a:bodyPr vert="horz" wrap="square" lIns="0" tIns="0" rIns="0" bIns="0" anchor="t" anchorCtr="0">
            <a:noAutofit/>
          </a:bodyPr>
          <a:lstStyle/>
          <a:p>
            <a:pPr>
              <a:lnSpc>
                <a:spcPts val="3900"/>
              </a:lnSpc>
            </a:pPr>
            <a:endParaRPr lang="en-GB" sz="3300" b="0" i="0" kern="1200" dirty="0">
              <a:solidFill>
                <a:schemeClr val="bg1"/>
              </a:solidFill>
              <a:effectLst/>
              <a:latin typeface="Roboto Light" pitchFamily="2" charset="0"/>
              <a:ea typeface="Roboto Light" pitchFamily="2" charset="0"/>
              <a:cs typeface="+mn-cs"/>
            </a:endParaRPr>
          </a:p>
        </p:txBody>
      </p:sp>
      <p:sp>
        <p:nvSpPr>
          <p:cNvPr id="5" name="Title Placeholder 1">
            <a:extLst>
              <a:ext uri="{FF2B5EF4-FFF2-40B4-BE49-F238E27FC236}">
                <a16:creationId xmlns:a16="http://schemas.microsoft.com/office/drawing/2014/main" id="{7CBDB688-64EF-324F-BFAB-D512A89376FF}"/>
              </a:ext>
            </a:extLst>
          </p:cNvPr>
          <p:cNvSpPr>
            <a:spLocks noGrp="1"/>
          </p:cNvSpPr>
          <p:nvPr>
            <p:ph type="title" hasCustomPrompt="1"/>
          </p:nvPr>
        </p:nvSpPr>
        <p:spPr>
          <a:xfrm>
            <a:off x="6095999" y="296862"/>
            <a:ext cx="5612607"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8" name="Rectangle 7">
            <a:extLst>
              <a:ext uri="{FF2B5EF4-FFF2-40B4-BE49-F238E27FC236}">
                <a16:creationId xmlns:a16="http://schemas.microsoft.com/office/drawing/2014/main" id="{6F647BE0-73F8-4949-A3BB-CF87E2D08977}"/>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9" name="Text Placeholder 4">
            <a:extLst>
              <a:ext uri="{FF2B5EF4-FFF2-40B4-BE49-F238E27FC236}">
                <a16:creationId xmlns:a16="http://schemas.microsoft.com/office/drawing/2014/main" id="{53559194-CC2B-194D-9EC5-A81B12344658}"/>
              </a:ext>
            </a:extLst>
          </p:cNvPr>
          <p:cNvSpPr>
            <a:spLocks noGrp="1"/>
          </p:cNvSpPr>
          <p:nvPr>
            <p:ph type="body" sz="quarter" idx="17" hasCustomPrompt="1"/>
          </p:nvPr>
        </p:nvSpPr>
        <p:spPr>
          <a:xfrm>
            <a:off x="928295" y="2492376"/>
            <a:ext cx="10460964" cy="3480191"/>
          </a:xfrm>
        </p:spPr>
        <p:txBody>
          <a:bodyPr>
            <a:normAutofit/>
          </a:bodyPr>
          <a:lstStyle>
            <a:lvl1pPr marL="7937" marR="0" indent="0" algn="l" defTabSz="914400" rtl="0" eaLnBrk="1" fontAlgn="auto" latinLnBrk="0" hangingPunct="1">
              <a:lnSpc>
                <a:spcPts val="4500"/>
              </a:lnSpc>
              <a:spcBef>
                <a:spcPts val="1000"/>
              </a:spcBef>
              <a:spcAft>
                <a:spcPts val="0"/>
              </a:spcAft>
              <a:buClr>
                <a:srgbClr val="FF0000"/>
              </a:buClr>
              <a:buSzPct val="110000"/>
              <a:buFontTx/>
              <a:buNone/>
              <a:tabLst/>
              <a:defRPr sz="3500">
                <a:solidFill>
                  <a:srgbClr val="E0112B"/>
                </a:solidFill>
              </a:defRPr>
            </a:lvl1pPr>
          </a:lstStyle>
          <a:p>
            <a:pPr>
              <a:lnSpc>
                <a:spcPts val="4500"/>
              </a:lnSpc>
            </a:pPr>
            <a:r>
              <a:rPr lang="en-GB" sz="3600" b="1" i="0" dirty="0">
                <a:solidFill>
                  <a:srgbClr val="F43131"/>
                </a:solidFill>
                <a:effectLst/>
                <a:latin typeface="Arial" panose="020B0604020202020204" pitchFamily="34" charset="0"/>
                <a:ea typeface="Roboto" pitchFamily="2" charset="0"/>
                <a:cs typeface="Arial" panose="020B0604020202020204" pitchFamily="34" charset="0"/>
              </a:rPr>
              <a:t>LSE is a world leading university, specialising in social sciences, with a global community of people and ideas that transform the world.</a:t>
            </a:r>
          </a:p>
        </p:txBody>
      </p:sp>
      <p:sp>
        <p:nvSpPr>
          <p:cNvPr id="11" name="Text Placeholder 18">
            <a:extLst>
              <a:ext uri="{FF2B5EF4-FFF2-40B4-BE49-F238E27FC236}">
                <a16:creationId xmlns:a16="http://schemas.microsoft.com/office/drawing/2014/main" id="{484E4B55-9D39-B34E-BADC-829161B2AA16}"/>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spTree>
    <p:extLst>
      <p:ext uri="{BB962C8B-B14F-4D97-AF65-F5344CB8AC3E}">
        <p14:creationId xmlns:p14="http://schemas.microsoft.com/office/powerpoint/2010/main" val="2735278085"/>
      </p:ext>
    </p:extLst>
  </p:cSld>
  <p:clrMapOvr>
    <a:masterClrMapping/>
  </p:clrMapOvr>
  <p:extLst>
    <p:ext uri="{DCECCB84-F9BA-43D5-87BE-67443E8EF086}">
      <p15:sldGuideLst xmlns:p15="http://schemas.microsoft.com/office/powerpoint/2012/main">
        <p15:guide id="1" orient="horz" pos="157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7EFDD48-2EB0-DA42-85CE-9FCABB38B40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1304925"/>
            <a:ext cx="10153650" cy="1214157"/>
          </a:xfrm>
          <a:prstGeom prst="rect">
            <a:avLst/>
          </a:prstGeom>
        </p:spPr>
        <p:txBody>
          <a:bodyPr lIns="90000" tIns="0" rIns="0" bIns="0" anchor="b" anchorCtr="0"/>
          <a:lstStyle>
            <a:lvl1pPr algn="l">
              <a:defRPr sz="4400" b="1" i="0">
                <a:solidFill>
                  <a:schemeClr val="bg1"/>
                </a:solidFill>
                <a:latin typeface="Arial" panose="020B0604020202020204" pitchFamily="34" charset="0"/>
                <a:ea typeface="Roboto" pitchFamily="2" charset="0"/>
                <a:cs typeface="Arial" panose="020B0604020202020204" pitchFamily="34" charset="0"/>
              </a:defRPr>
            </a:lvl1pPr>
          </a:lstStyle>
          <a:p>
            <a:r>
              <a:rPr lang="en-US" dirty="0"/>
              <a:t>Title of presentation 44pt</a:t>
            </a:r>
          </a:p>
        </p:txBody>
      </p:sp>
      <p:sp>
        <p:nvSpPr>
          <p:cNvPr id="3" name="Subtitle 2">
            <a:extLst>
              <a:ext uri="{FF2B5EF4-FFF2-40B4-BE49-F238E27FC236}">
                <a16:creationId xmlns:a16="http://schemas.microsoft.com/office/drawing/2014/main" id="{A8BC36FD-DB34-7648-85FD-29A688F859A9}"/>
              </a:ext>
            </a:extLst>
          </p:cNvPr>
          <p:cNvSpPr>
            <a:spLocks noGrp="1"/>
          </p:cNvSpPr>
          <p:nvPr>
            <p:ph type="subTitle" idx="1" hasCustomPrompt="1"/>
          </p:nvPr>
        </p:nvSpPr>
        <p:spPr>
          <a:xfrm>
            <a:off x="1019175" y="2715077"/>
            <a:ext cx="10153649" cy="468157"/>
          </a:xfrm>
          <a:prstGeom prst="rect">
            <a:avLst/>
          </a:prstGeom>
        </p:spPr>
        <p:txBody>
          <a:bodyPr/>
          <a:lstStyle>
            <a:lvl1pPr marL="0" indent="0" algn="l">
              <a:buNone/>
              <a:defRPr sz="2400" b="0" i="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a:t>
            </a:r>
            <a:endParaRPr lang="en-GB" dirty="0">
              <a:effectLst/>
              <a:latin typeface="Roboto" pitchFamily="2" charset="0"/>
            </a:endParaRPr>
          </a:p>
        </p:txBody>
      </p:sp>
      <p:sp>
        <p:nvSpPr>
          <p:cNvPr id="11" name="Text Placeholder 10">
            <a:extLst>
              <a:ext uri="{FF2B5EF4-FFF2-40B4-BE49-F238E27FC236}">
                <a16:creationId xmlns:a16="http://schemas.microsoft.com/office/drawing/2014/main" id="{87796A85-71B9-CF44-9C76-57621DE3D92E}"/>
              </a:ext>
            </a:extLst>
          </p:cNvPr>
          <p:cNvSpPr>
            <a:spLocks noGrp="1"/>
          </p:cNvSpPr>
          <p:nvPr>
            <p:ph type="body" sz="quarter" idx="10" hasCustomPrompt="1"/>
          </p:nvPr>
        </p:nvSpPr>
        <p:spPr>
          <a:xfrm>
            <a:off x="1019175" y="3594316"/>
            <a:ext cx="10153649" cy="2092381"/>
          </a:xfrm>
          <a:prstGeom prst="rect">
            <a:avLst/>
          </a:prstGeom>
        </p:spPr>
        <p:txBody>
          <a:bodyPr>
            <a:noAutofit/>
          </a:bodyPr>
          <a:lstStyle>
            <a:lvl1pPr marL="0" marR="0" indent="0" algn="l" defTabSz="685800" rtl="0" eaLnBrk="1" fontAlgn="auto" latinLnBrk="0" hangingPunct="1">
              <a:lnSpc>
                <a:spcPts val="1800"/>
              </a:lnSpc>
              <a:spcBef>
                <a:spcPts val="450"/>
              </a:spcBef>
              <a:spcAft>
                <a:spcPts val="0"/>
              </a:spcAft>
              <a:buClr>
                <a:srgbClr val="FF0000"/>
              </a:buClr>
              <a:buSzPct val="110000"/>
              <a:buFontTx/>
              <a:buNone/>
              <a:tabLst/>
              <a:defRPr sz="1800" b="0" i="0" baseline="0">
                <a:solidFill>
                  <a:schemeClr val="bg1"/>
                </a:solidFill>
                <a:latin typeface="Arial" panose="020B0604020202020204" pitchFamily="34" charset="0"/>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FF0000"/>
              </a:buClr>
              <a:buSzPct val="110000"/>
              <a:buFontTx/>
              <a:buNone/>
              <a:tabLst/>
              <a:defRPr sz="1600"/>
            </a:lvl2pPr>
          </a:lstStyle>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Speakers: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endParaRPr lang="en-GB" sz="1600" b="0" i="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Chair: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4" name="Text Placeholder 18">
            <a:extLst>
              <a:ext uri="{FF2B5EF4-FFF2-40B4-BE49-F238E27FC236}">
                <a16:creationId xmlns:a16="http://schemas.microsoft.com/office/drawing/2014/main" id="{5D3D289E-1295-DD41-8795-64E722CF25AF}"/>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
        <p:nvSpPr>
          <p:cNvPr id="20" name="Text Placeholder 12">
            <a:extLst>
              <a:ext uri="{FF2B5EF4-FFF2-40B4-BE49-F238E27FC236}">
                <a16:creationId xmlns:a16="http://schemas.microsoft.com/office/drawing/2014/main" id="{C99EFFEF-85B3-5F45-B56E-6A6484C24D56}"/>
              </a:ext>
            </a:extLst>
          </p:cNvPr>
          <p:cNvSpPr>
            <a:spLocks noGrp="1"/>
          </p:cNvSpPr>
          <p:nvPr>
            <p:ph type="body" sz="quarter" idx="17" hasCustomPrompt="1"/>
          </p:nvPr>
        </p:nvSpPr>
        <p:spPr>
          <a:xfrm>
            <a:off x="315679" y="5884844"/>
            <a:ext cx="3236154" cy="279440"/>
          </a:xfrm>
        </p:spPr>
        <p:txBody>
          <a:bodyPr lIns="0" tIns="0" rIns="0" bIns="0">
            <a:normAutofit/>
          </a:bodyPr>
          <a:lstStyle>
            <a:lvl1pPr>
              <a:defRPr sz="1500" b="1"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err="1"/>
              <a:t>lse.ac.uk</a:t>
            </a:r>
            <a:r>
              <a:rPr lang="en-US" dirty="0"/>
              <a:t>/department</a:t>
            </a:r>
          </a:p>
        </p:txBody>
      </p:sp>
      <p:sp>
        <p:nvSpPr>
          <p:cNvPr id="21" name="Text Placeholder 12">
            <a:extLst>
              <a:ext uri="{FF2B5EF4-FFF2-40B4-BE49-F238E27FC236}">
                <a16:creationId xmlns:a16="http://schemas.microsoft.com/office/drawing/2014/main" id="{7812B670-204B-F94A-9B0C-0085E2493751}"/>
              </a:ext>
            </a:extLst>
          </p:cNvPr>
          <p:cNvSpPr>
            <a:spLocks noGrp="1"/>
          </p:cNvSpPr>
          <p:nvPr>
            <p:ph type="body" sz="quarter" idx="19"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pic>
        <p:nvPicPr>
          <p:cNvPr id="22" name="Picture 21">
            <a:extLst>
              <a:ext uri="{FF2B5EF4-FFF2-40B4-BE49-F238E27FC236}">
                <a16:creationId xmlns:a16="http://schemas.microsoft.com/office/drawing/2014/main" id="{F40A5A3C-8E25-7140-BCB2-A4DD67860326}"/>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23" name="Picture 22">
            <a:extLst>
              <a:ext uri="{FF2B5EF4-FFF2-40B4-BE49-F238E27FC236}">
                <a16:creationId xmlns:a16="http://schemas.microsoft.com/office/drawing/2014/main" id="{91D37497-7392-1D4D-A28F-2971B2E37682}"/>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24" name="Picture 23">
            <a:extLst>
              <a:ext uri="{FF2B5EF4-FFF2-40B4-BE49-F238E27FC236}">
                <a16:creationId xmlns:a16="http://schemas.microsoft.com/office/drawing/2014/main" id="{65382166-9CA7-1844-BFE8-1FB02C472CAB}"/>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25" name="Picture 24">
            <a:extLst>
              <a:ext uri="{FF2B5EF4-FFF2-40B4-BE49-F238E27FC236}">
                <a16:creationId xmlns:a16="http://schemas.microsoft.com/office/drawing/2014/main" id="{3B0996F6-B6E6-D045-ABCD-53F9614A8297}"/>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2821955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E40CCB8-576B-C842-93E9-EFF84B7619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1304925"/>
            <a:ext cx="10153650" cy="1214157"/>
          </a:xfrm>
          <a:prstGeom prst="rect">
            <a:avLst/>
          </a:prstGeom>
        </p:spPr>
        <p:txBody>
          <a:bodyPr lIns="90000" tIns="0" rIns="0" bIns="0" anchor="b" anchorCtr="0"/>
          <a:lstStyle>
            <a:lvl1pPr algn="l">
              <a:defRPr sz="4400" b="1" i="0">
                <a:solidFill>
                  <a:schemeClr val="bg1"/>
                </a:solidFill>
                <a:latin typeface="Arial" panose="020B0604020202020204" pitchFamily="34" charset="0"/>
                <a:ea typeface="Roboto" pitchFamily="2" charset="0"/>
                <a:cs typeface="Arial" panose="020B0604020202020204" pitchFamily="34" charset="0"/>
              </a:defRPr>
            </a:lvl1pPr>
          </a:lstStyle>
          <a:p>
            <a:r>
              <a:rPr lang="en-US" dirty="0"/>
              <a:t>Title of presentation 44pt</a:t>
            </a:r>
          </a:p>
        </p:txBody>
      </p:sp>
      <p:sp>
        <p:nvSpPr>
          <p:cNvPr id="3" name="Subtitle 2">
            <a:extLst>
              <a:ext uri="{FF2B5EF4-FFF2-40B4-BE49-F238E27FC236}">
                <a16:creationId xmlns:a16="http://schemas.microsoft.com/office/drawing/2014/main" id="{A8BC36FD-DB34-7648-85FD-29A688F859A9}"/>
              </a:ext>
            </a:extLst>
          </p:cNvPr>
          <p:cNvSpPr>
            <a:spLocks noGrp="1"/>
          </p:cNvSpPr>
          <p:nvPr>
            <p:ph type="subTitle" idx="1" hasCustomPrompt="1"/>
          </p:nvPr>
        </p:nvSpPr>
        <p:spPr>
          <a:xfrm>
            <a:off x="1019175" y="2715077"/>
            <a:ext cx="10153649" cy="468157"/>
          </a:xfrm>
          <a:prstGeom prst="rect">
            <a:avLst/>
          </a:prstGeom>
        </p:spPr>
        <p:txBody>
          <a:bodyPr/>
          <a:lstStyle>
            <a:lvl1pPr marL="0" indent="0" algn="l">
              <a:buNone/>
              <a:defRPr sz="2400" b="0" i="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a:t>
            </a:r>
            <a:endParaRPr lang="en-GB" dirty="0">
              <a:effectLst/>
              <a:latin typeface="Roboto" pitchFamily="2" charset="0"/>
            </a:endParaRPr>
          </a:p>
        </p:txBody>
      </p:sp>
      <p:sp>
        <p:nvSpPr>
          <p:cNvPr id="11" name="Text Placeholder 10">
            <a:extLst>
              <a:ext uri="{FF2B5EF4-FFF2-40B4-BE49-F238E27FC236}">
                <a16:creationId xmlns:a16="http://schemas.microsoft.com/office/drawing/2014/main" id="{87796A85-71B9-CF44-9C76-57621DE3D92E}"/>
              </a:ext>
            </a:extLst>
          </p:cNvPr>
          <p:cNvSpPr>
            <a:spLocks noGrp="1"/>
          </p:cNvSpPr>
          <p:nvPr>
            <p:ph type="body" sz="quarter" idx="10" hasCustomPrompt="1"/>
          </p:nvPr>
        </p:nvSpPr>
        <p:spPr>
          <a:xfrm>
            <a:off x="1019175" y="3594316"/>
            <a:ext cx="10153649" cy="2092381"/>
          </a:xfrm>
          <a:prstGeom prst="rect">
            <a:avLst/>
          </a:prstGeom>
        </p:spPr>
        <p:txBody>
          <a:bodyPr>
            <a:noAutofit/>
          </a:bodyPr>
          <a:lstStyle>
            <a:lvl1pPr marL="0" marR="0" indent="0" algn="l" defTabSz="685800" rtl="0" eaLnBrk="1" fontAlgn="auto" latinLnBrk="0" hangingPunct="1">
              <a:lnSpc>
                <a:spcPts val="1800"/>
              </a:lnSpc>
              <a:spcBef>
                <a:spcPts val="450"/>
              </a:spcBef>
              <a:spcAft>
                <a:spcPts val="0"/>
              </a:spcAft>
              <a:buClr>
                <a:srgbClr val="FF0000"/>
              </a:buClr>
              <a:buSzPct val="110000"/>
              <a:buFontTx/>
              <a:buNone/>
              <a:tabLst/>
              <a:defRPr sz="1800" baseline="0">
                <a:solidFill>
                  <a:schemeClr val="bg1"/>
                </a:solidFill>
              </a:defRPr>
            </a:lvl1pPr>
            <a:lvl2pPr marL="0" marR="0" indent="0" algn="l" defTabSz="914400" rtl="0" eaLnBrk="1" fontAlgn="auto" latinLnBrk="0" hangingPunct="1">
              <a:lnSpc>
                <a:spcPct val="90000"/>
              </a:lnSpc>
              <a:spcBef>
                <a:spcPts val="500"/>
              </a:spcBef>
              <a:spcAft>
                <a:spcPts val="0"/>
              </a:spcAft>
              <a:buClr>
                <a:srgbClr val="FF0000"/>
              </a:buClr>
              <a:buSzPct val="110000"/>
              <a:buFontTx/>
              <a:buNone/>
              <a:tabLst/>
              <a:defRPr sz="1600"/>
            </a:lvl2pPr>
          </a:lstStyle>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Speakers: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endParaRPr lang="en-GB" sz="1600" b="0" i="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Chair: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4" name="Text Placeholder 18">
            <a:extLst>
              <a:ext uri="{FF2B5EF4-FFF2-40B4-BE49-F238E27FC236}">
                <a16:creationId xmlns:a16="http://schemas.microsoft.com/office/drawing/2014/main" id="{C1746D9E-E234-F243-BE6C-816D81605C0B}"/>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
        <p:nvSpPr>
          <p:cNvPr id="19" name="Text Placeholder 12">
            <a:extLst>
              <a:ext uri="{FF2B5EF4-FFF2-40B4-BE49-F238E27FC236}">
                <a16:creationId xmlns:a16="http://schemas.microsoft.com/office/drawing/2014/main" id="{F3B172AA-099F-EC45-9311-620EB989275B}"/>
              </a:ext>
            </a:extLst>
          </p:cNvPr>
          <p:cNvSpPr>
            <a:spLocks noGrp="1"/>
          </p:cNvSpPr>
          <p:nvPr>
            <p:ph type="body" sz="quarter" idx="17" hasCustomPrompt="1"/>
          </p:nvPr>
        </p:nvSpPr>
        <p:spPr>
          <a:xfrm>
            <a:off x="315679" y="5884844"/>
            <a:ext cx="3236154" cy="279440"/>
          </a:xfrm>
        </p:spPr>
        <p:txBody>
          <a:bodyPr lIns="0" tIns="0" rIns="0" bIns="0">
            <a:normAutofit/>
          </a:bodyPr>
          <a:lstStyle>
            <a:lvl1pPr>
              <a:defRPr sz="1500" b="1"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err="1"/>
              <a:t>lse.ac.uk</a:t>
            </a:r>
            <a:r>
              <a:rPr lang="en-US" dirty="0"/>
              <a:t>/department</a:t>
            </a:r>
          </a:p>
        </p:txBody>
      </p:sp>
      <p:sp>
        <p:nvSpPr>
          <p:cNvPr id="20" name="Text Placeholder 12">
            <a:extLst>
              <a:ext uri="{FF2B5EF4-FFF2-40B4-BE49-F238E27FC236}">
                <a16:creationId xmlns:a16="http://schemas.microsoft.com/office/drawing/2014/main" id="{A42F6519-B4BB-ED49-B546-2B3674FAF963}"/>
              </a:ext>
            </a:extLst>
          </p:cNvPr>
          <p:cNvSpPr>
            <a:spLocks noGrp="1"/>
          </p:cNvSpPr>
          <p:nvPr>
            <p:ph type="body" sz="quarter" idx="19"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pic>
        <p:nvPicPr>
          <p:cNvPr id="21" name="Picture 20">
            <a:extLst>
              <a:ext uri="{FF2B5EF4-FFF2-40B4-BE49-F238E27FC236}">
                <a16:creationId xmlns:a16="http://schemas.microsoft.com/office/drawing/2014/main" id="{DD3EAC51-EC80-4345-9539-5D6DBE607B4C}"/>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22" name="Picture 21">
            <a:extLst>
              <a:ext uri="{FF2B5EF4-FFF2-40B4-BE49-F238E27FC236}">
                <a16:creationId xmlns:a16="http://schemas.microsoft.com/office/drawing/2014/main" id="{AFCE2CDB-66C1-264E-B14F-C51C000066F9}"/>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23" name="Picture 22">
            <a:extLst>
              <a:ext uri="{FF2B5EF4-FFF2-40B4-BE49-F238E27FC236}">
                <a16:creationId xmlns:a16="http://schemas.microsoft.com/office/drawing/2014/main" id="{A1A5ACF2-F0D0-5243-9014-2AE01AC5DB08}"/>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24" name="Picture 23">
            <a:extLst>
              <a:ext uri="{FF2B5EF4-FFF2-40B4-BE49-F238E27FC236}">
                <a16:creationId xmlns:a16="http://schemas.microsoft.com/office/drawing/2014/main" id="{BC50E7D5-215B-4940-A686-F95A8B1A73B2}"/>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2680193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1D8E43-F06D-574A-922C-629BC5FE1A4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1304925"/>
            <a:ext cx="10153650" cy="1214157"/>
          </a:xfrm>
          <a:prstGeom prst="rect">
            <a:avLst/>
          </a:prstGeom>
        </p:spPr>
        <p:txBody>
          <a:bodyPr lIns="90000" tIns="0" rIns="0" bIns="0" anchor="b" anchorCtr="0"/>
          <a:lstStyle>
            <a:lvl1pPr algn="l">
              <a:defRPr sz="4400" b="1" i="0">
                <a:solidFill>
                  <a:schemeClr val="bg1"/>
                </a:solidFill>
                <a:latin typeface="Arial" panose="020B0604020202020204" pitchFamily="34" charset="0"/>
                <a:ea typeface="Roboto" pitchFamily="2" charset="0"/>
                <a:cs typeface="Arial" panose="020B0604020202020204" pitchFamily="34" charset="0"/>
              </a:defRPr>
            </a:lvl1pPr>
          </a:lstStyle>
          <a:p>
            <a:r>
              <a:rPr lang="en-US" dirty="0"/>
              <a:t>Title of presentation 44pt</a:t>
            </a:r>
          </a:p>
        </p:txBody>
      </p:sp>
      <p:sp>
        <p:nvSpPr>
          <p:cNvPr id="3" name="Subtitle 2">
            <a:extLst>
              <a:ext uri="{FF2B5EF4-FFF2-40B4-BE49-F238E27FC236}">
                <a16:creationId xmlns:a16="http://schemas.microsoft.com/office/drawing/2014/main" id="{A8BC36FD-DB34-7648-85FD-29A688F859A9}"/>
              </a:ext>
            </a:extLst>
          </p:cNvPr>
          <p:cNvSpPr>
            <a:spLocks noGrp="1"/>
          </p:cNvSpPr>
          <p:nvPr>
            <p:ph type="subTitle" idx="1" hasCustomPrompt="1"/>
          </p:nvPr>
        </p:nvSpPr>
        <p:spPr>
          <a:xfrm>
            <a:off x="1019175" y="2715077"/>
            <a:ext cx="10153649" cy="468157"/>
          </a:xfrm>
          <a:prstGeom prst="rect">
            <a:avLst/>
          </a:prstGeom>
        </p:spPr>
        <p:txBody>
          <a:bodyPr/>
          <a:lstStyle>
            <a:lvl1pPr marL="0" indent="0" algn="l">
              <a:buNone/>
              <a:defRPr sz="2400" b="0" i="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a:t>
            </a:r>
            <a:endParaRPr lang="en-GB" dirty="0">
              <a:effectLst/>
              <a:latin typeface="Roboto" pitchFamily="2" charset="0"/>
            </a:endParaRPr>
          </a:p>
        </p:txBody>
      </p:sp>
      <p:sp>
        <p:nvSpPr>
          <p:cNvPr id="11" name="Text Placeholder 10">
            <a:extLst>
              <a:ext uri="{FF2B5EF4-FFF2-40B4-BE49-F238E27FC236}">
                <a16:creationId xmlns:a16="http://schemas.microsoft.com/office/drawing/2014/main" id="{87796A85-71B9-CF44-9C76-57621DE3D92E}"/>
              </a:ext>
            </a:extLst>
          </p:cNvPr>
          <p:cNvSpPr>
            <a:spLocks noGrp="1"/>
          </p:cNvSpPr>
          <p:nvPr>
            <p:ph type="body" sz="quarter" idx="10" hasCustomPrompt="1"/>
          </p:nvPr>
        </p:nvSpPr>
        <p:spPr>
          <a:xfrm>
            <a:off x="1019175" y="3594316"/>
            <a:ext cx="10153649" cy="2092381"/>
          </a:xfrm>
          <a:prstGeom prst="rect">
            <a:avLst/>
          </a:prstGeom>
        </p:spPr>
        <p:txBody>
          <a:bodyPr>
            <a:noAutofit/>
          </a:bodyPr>
          <a:lstStyle>
            <a:lvl1pPr marL="0" marR="0" indent="0" algn="l" defTabSz="685800" rtl="0" eaLnBrk="1" fontAlgn="auto" latinLnBrk="0" hangingPunct="1">
              <a:lnSpc>
                <a:spcPts val="1800"/>
              </a:lnSpc>
              <a:spcBef>
                <a:spcPts val="450"/>
              </a:spcBef>
              <a:spcAft>
                <a:spcPts val="0"/>
              </a:spcAft>
              <a:buClr>
                <a:srgbClr val="FF0000"/>
              </a:buClr>
              <a:buSzPct val="110000"/>
              <a:buFontTx/>
              <a:buNone/>
              <a:tabLst/>
              <a:defRPr sz="1800" baseline="0">
                <a:solidFill>
                  <a:schemeClr val="bg1"/>
                </a:solidFill>
              </a:defRPr>
            </a:lvl1pPr>
            <a:lvl2pPr marL="0" marR="0" indent="0" algn="l" defTabSz="914400" rtl="0" eaLnBrk="1" fontAlgn="auto" latinLnBrk="0" hangingPunct="1">
              <a:lnSpc>
                <a:spcPct val="90000"/>
              </a:lnSpc>
              <a:spcBef>
                <a:spcPts val="500"/>
              </a:spcBef>
              <a:spcAft>
                <a:spcPts val="0"/>
              </a:spcAft>
              <a:buClr>
                <a:srgbClr val="FF0000"/>
              </a:buClr>
              <a:buSzPct val="110000"/>
              <a:buFontTx/>
              <a:buNone/>
              <a:tabLst/>
              <a:defRPr sz="1600"/>
            </a:lvl2pPr>
          </a:lstStyle>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Speakers: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endParaRPr lang="en-GB" sz="1600" b="0" i="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Chair: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ext Placeholder 12">
            <a:extLst>
              <a:ext uri="{FF2B5EF4-FFF2-40B4-BE49-F238E27FC236}">
                <a16:creationId xmlns:a16="http://schemas.microsoft.com/office/drawing/2014/main" id="{DFE669F6-AD8F-CA48-9D64-823F31CB135E}"/>
              </a:ext>
            </a:extLst>
          </p:cNvPr>
          <p:cNvSpPr>
            <a:spLocks noGrp="1"/>
          </p:cNvSpPr>
          <p:nvPr>
            <p:ph type="body" sz="quarter" idx="17" hasCustomPrompt="1"/>
          </p:nvPr>
        </p:nvSpPr>
        <p:spPr>
          <a:xfrm>
            <a:off x="315679" y="5884844"/>
            <a:ext cx="3236154" cy="279440"/>
          </a:xfrm>
        </p:spPr>
        <p:txBody>
          <a:bodyPr lIns="0" tIns="0" rIns="0" bIns="0">
            <a:normAutofit/>
          </a:bodyPr>
          <a:lstStyle>
            <a:lvl1pPr>
              <a:defRPr sz="1500" b="1"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err="1"/>
              <a:t>lse.ac.uk</a:t>
            </a:r>
            <a:r>
              <a:rPr lang="en-US" dirty="0"/>
              <a:t>/department</a:t>
            </a:r>
          </a:p>
        </p:txBody>
      </p:sp>
      <p:sp>
        <p:nvSpPr>
          <p:cNvPr id="14" name="Text Placeholder 18">
            <a:extLst>
              <a:ext uri="{FF2B5EF4-FFF2-40B4-BE49-F238E27FC236}">
                <a16:creationId xmlns:a16="http://schemas.microsoft.com/office/drawing/2014/main" id="{DB4A39A5-AEFA-AC48-91C2-05F6CDE629D6}"/>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sp>
        <p:nvSpPr>
          <p:cNvPr id="19" name="Text Placeholder 12">
            <a:extLst>
              <a:ext uri="{FF2B5EF4-FFF2-40B4-BE49-F238E27FC236}">
                <a16:creationId xmlns:a16="http://schemas.microsoft.com/office/drawing/2014/main" id="{064B09B8-BA7A-B740-BB10-BDDD1E59EFFF}"/>
              </a:ext>
            </a:extLst>
          </p:cNvPr>
          <p:cNvSpPr>
            <a:spLocks noGrp="1"/>
          </p:cNvSpPr>
          <p:nvPr>
            <p:ph type="body" sz="quarter" idx="19"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pic>
        <p:nvPicPr>
          <p:cNvPr id="20" name="Picture 19">
            <a:extLst>
              <a:ext uri="{FF2B5EF4-FFF2-40B4-BE49-F238E27FC236}">
                <a16:creationId xmlns:a16="http://schemas.microsoft.com/office/drawing/2014/main" id="{0B020913-1B9E-4143-B784-59C3B94A2DFC}"/>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21" name="Picture 20">
            <a:extLst>
              <a:ext uri="{FF2B5EF4-FFF2-40B4-BE49-F238E27FC236}">
                <a16:creationId xmlns:a16="http://schemas.microsoft.com/office/drawing/2014/main" id="{066D69D0-0249-154C-8EBE-21D3635B0E36}"/>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22" name="Picture 21">
            <a:extLst>
              <a:ext uri="{FF2B5EF4-FFF2-40B4-BE49-F238E27FC236}">
                <a16:creationId xmlns:a16="http://schemas.microsoft.com/office/drawing/2014/main" id="{CF7B2BA4-1629-E742-801B-64EF3EEF9AB0}"/>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23" name="Picture 22">
            <a:extLst>
              <a:ext uri="{FF2B5EF4-FFF2-40B4-BE49-F238E27FC236}">
                <a16:creationId xmlns:a16="http://schemas.microsoft.com/office/drawing/2014/main" id="{A5A0B948-AA74-2B47-8FAE-68CBD73561B9}"/>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480762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8C5B5E-FE93-CB48-999D-CBCCDBACBF29}"/>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1304925"/>
            <a:ext cx="10153650" cy="1214157"/>
          </a:xfrm>
          <a:prstGeom prst="rect">
            <a:avLst/>
          </a:prstGeom>
        </p:spPr>
        <p:txBody>
          <a:bodyPr lIns="90000" tIns="0" rIns="0" bIns="0" anchor="b" anchorCtr="0"/>
          <a:lstStyle>
            <a:lvl1pPr algn="l">
              <a:defRPr sz="4400" b="1" i="0">
                <a:solidFill>
                  <a:srgbClr val="E0112B"/>
                </a:solidFill>
                <a:latin typeface="Arial" panose="020B0604020202020204" pitchFamily="34" charset="0"/>
                <a:ea typeface="Roboto" pitchFamily="2" charset="0"/>
                <a:cs typeface="Arial" panose="020B0604020202020204" pitchFamily="34" charset="0"/>
              </a:defRPr>
            </a:lvl1pPr>
          </a:lstStyle>
          <a:p>
            <a:r>
              <a:rPr lang="en-US" dirty="0"/>
              <a:t>Title of presentation 44pt</a:t>
            </a:r>
          </a:p>
        </p:txBody>
      </p:sp>
      <p:sp>
        <p:nvSpPr>
          <p:cNvPr id="3" name="Subtitle 2">
            <a:extLst>
              <a:ext uri="{FF2B5EF4-FFF2-40B4-BE49-F238E27FC236}">
                <a16:creationId xmlns:a16="http://schemas.microsoft.com/office/drawing/2014/main" id="{A8BC36FD-DB34-7648-85FD-29A688F859A9}"/>
              </a:ext>
            </a:extLst>
          </p:cNvPr>
          <p:cNvSpPr>
            <a:spLocks noGrp="1"/>
          </p:cNvSpPr>
          <p:nvPr>
            <p:ph type="subTitle" idx="1" hasCustomPrompt="1"/>
          </p:nvPr>
        </p:nvSpPr>
        <p:spPr>
          <a:xfrm>
            <a:off x="1019175" y="2715077"/>
            <a:ext cx="10153649" cy="468157"/>
          </a:xfrm>
          <a:prstGeom prst="rect">
            <a:avLst/>
          </a:prstGeom>
        </p:spPr>
        <p:txBody>
          <a:bodyPr/>
          <a:lstStyle>
            <a:lvl1pPr marL="0" indent="0" algn="l">
              <a:buNone/>
              <a:defRPr sz="2400" b="0" i="0"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a:t>
            </a:r>
            <a:endParaRPr lang="en-GB" dirty="0">
              <a:effectLst/>
              <a:latin typeface="Roboto" pitchFamily="2" charset="0"/>
            </a:endParaRPr>
          </a:p>
        </p:txBody>
      </p:sp>
      <p:sp>
        <p:nvSpPr>
          <p:cNvPr id="11" name="Text Placeholder 10">
            <a:extLst>
              <a:ext uri="{FF2B5EF4-FFF2-40B4-BE49-F238E27FC236}">
                <a16:creationId xmlns:a16="http://schemas.microsoft.com/office/drawing/2014/main" id="{87796A85-71B9-CF44-9C76-57621DE3D92E}"/>
              </a:ext>
            </a:extLst>
          </p:cNvPr>
          <p:cNvSpPr>
            <a:spLocks noGrp="1"/>
          </p:cNvSpPr>
          <p:nvPr>
            <p:ph type="body" sz="quarter" idx="10" hasCustomPrompt="1"/>
          </p:nvPr>
        </p:nvSpPr>
        <p:spPr>
          <a:xfrm>
            <a:off x="1019175" y="3594316"/>
            <a:ext cx="10153649" cy="2092381"/>
          </a:xfrm>
          <a:prstGeom prst="rect">
            <a:avLst/>
          </a:prstGeom>
        </p:spPr>
        <p:txBody>
          <a:bodyPr>
            <a:noAutofit/>
          </a:bodyPr>
          <a:lstStyle>
            <a:lvl1pPr marL="0" marR="0" indent="0" algn="l" defTabSz="685800" rtl="0" eaLnBrk="1" fontAlgn="auto" latinLnBrk="0" hangingPunct="1">
              <a:lnSpc>
                <a:spcPts val="1800"/>
              </a:lnSpc>
              <a:spcBef>
                <a:spcPts val="450"/>
              </a:spcBef>
              <a:spcAft>
                <a:spcPts val="0"/>
              </a:spcAft>
              <a:buClr>
                <a:srgbClr val="FF0000"/>
              </a:buClr>
              <a:buSzPct val="110000"/>
              <a:buFontTx/>
              <a:buNone/>
              <a:tabLst/>
              <a:defRPr sz="1800" baseline="0">
                <a:solidFill>
                  <a:schemeClr val="tx1"/>
                </a:solidFill>
              </a:defRPr>
            </a:lvl1pPr>
            <a:lvl2pPr marL="0" marR="0" indent="0" algn="l" defTabSz="914400" rtl="0" eaLnBrk="1" fontAlgn="auto" latinLnBrk="0" hangingPunct="1">
              <a:lnSpc>
                <a:spcPct val="90000"/>
              </a:lnSpc>
              <a:spcBef>
                <a:spcPts val="500"/>
              </a:spcBef>
              <a:spcAft>
                <a:spcPts val="0"/>
              </a:spcAft>
              <a:buClr>
                <a:srgbClr val="FF0000"/>
              </a:buClr>
              <a:buSzPct val="110000"/>
              <a:buFontTx/>
              <a:buNone/>
              <a:tabLst/>
              <a:defRPr sz="1600"/>
            </a:lvl2pPr>
          </a:lstStyle>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Speakers: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endParaRPr lang="en-GB" sz="1600" b="0" i="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ts val="1800"/>
              </a:lnSpc>
              <a:spcBef>
                <a:spcPts val="450"/>
              </a:spcBef>
              <a:spcAft>
                <a:spcPts val="0"/>
              </a:spcAft>
              <a:buClr>
                <a:srgbClr val="FF0000"/>
              </a:buClr>
              <a:buSzPct val="110000"/>
              <a:buFontTx/>
              <a:buNone/>
              <a:tabLst/>
              <a:defRPr/>
            </a:pPr>
            <a:r>
              <a:rPr lang="en-GB" sz="1600" b="0" i="0" dirty="0">
                <a:effectLst/>
                <a:latin typeface="Arial" panose="020B0604020202020204" pitchFamily="34" charset="0"/>
                <a:cs typeface="Arial" panose="020B0604020202020204" pitchFamily="34" charset="0"/>
              </a:rPr>
              <a:t>Chair:        [Title </a:t>
            </a:r>
            <a:r>
              <a:rPr lang="en-GB" sz="1600" b="0" i="0" dirty="0" err="1">
                <a:effectLst/>
                <a:latin typeface="Arial" panose="020B0604020202020204" pitchFamily="34" charset="0"/>
                <a:cs typeface="Arial" panose="020B0604020202020204" pitchFamily="34" charset="0"/>
              </a:rPr>
              <a:t>Forname</a:t>
            </a:r>
            <a:r>
              <a:rPr lang="en-GB" sz="1600" b="0" i="0" dirty="0">
                <a:effectLst/>
                <a:latin typeface="Arial" panose="020B0604020202020204" pitchFamily="34" charset="0"/>
                <a:cs typeface="Arial" panose="020B0604020202020204" pitchFamily="34" charset="0"/>
              </a:rPr>
              <a:t> Surname], [Department], [LSE] or [Institution]</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18490" y="6384073"/>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9" name="Text Placeholder 12">
            <a:extLst>
              <a:ext uri="{FF2B5EF4-FFF2-40B4-BE49-F238E27FC236}">
                <a16:creationId xmlns:a16="http://schemas.microsoft.com/office/drawing/2014/main" id="{EDBA5123-F646-F241-B1D9-45A6DECB4075}"/>
              </a:ext>
            </a:extLst>
          </p:cNvPr>
          <p:cNvSpPr>
            <a:spLocks noGrp="1"/>
          </p:cNvSpPr>
          <p:nvPr>
            <p:ph type="body" sz="quarter" idx="17" hasCustomPrompt="1"/>
          </p:nvPr>
        </p:nvSpPr>
        <p:spPr>
          <a:xfrm>
            <a:off x="307361" y="5893156"/>
            <a:ext cx="3236154" cy="279440"/>
          </a:xfrm>
        </p:spPr>
        <p:txBody>
          <a:bodyPr lIns="0" tIns="0" rIns="0" bIns="0">
            <a:normAutofit/>
          </a:bodyPr>
          <a:lstStyle>
            <a:lvl1pPr>
              <a:defRPr sz="1500" b="1"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err="1"/>
              <a:t>lse.ac.uk</a:t>
            </a:r>
            <a:r>
              <a:rPr lang="en-US" dirty="0"/>
              <a:t>/department</a:t>
            </a:r>
          </a:p>
        </p:txBody>
      </p:sp>
      <p:sp>
        <p:nvSpPr>
          <p:cNvPr id="17" name="Text Placeholder 18">
            <a:extLst>
              <a:ext uri="{FF2B5EF4-FFF2-40B4-BE49-F238E27FC236}">
                <a16:creationId xmlns:a16="http://schemas.microsoft.com/office/drawing/2014/main" id="{3E3DA6BA-2174-9C47-8FEE-58B29D888E64}"/>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sp>
        <p:nvSpPr>
          <p:cNvPr id="14" name="Text Placeholder 12">
            <a:extLst>
              <a:ext uri="{FF2B5EF4-FFF2-40B4-BE49-F238E27FC236}">
                <a16:creationId xmlns:a16="http://schemas.microsoft.com/office/drawing/2014/main" id="{A3CC1834-20B4-994B-8A64-0BCFAFEC8156}"/>
              </a:ext>
            </a:extLst>
          </p:cNvPr>
          <p:cNvSpPr>
            <a:spLocks noGrp="1"/>
          </p:cNvSpPr>
          <p:nvPr>
            <p:ph type="body" sz="quarter" idx="20" hasCustomPrompt="1"/>
          </p:nvPr>
        </p:nvSpPr>
        <p:spPr>
          <a:xfrm>
            <a:off x="304800" y="6166200"/>
            <a:ext cx="3236259"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pic>
        <p:nvPicPr>
          <p:cNvPr id="15" name="Picture 14">
            <a:extLst>
              <a:ext uri="{FF2B5EF4-FFF2-40B4-BE49-F238E27FC236}">
                <a16:creationId xmlns:a16="http://schemas.microsoft.com/office/drawing/2014/main" id="{36DF0F06-CE80-B244-A376-94DDA71E0455}"/>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16" name="Picture 15">
            <a:extLst>
              <a:ext uri="{FF2B5EF4-FFF2-40B4-BE49-F238E27FC236}">
                <a16:creationId xmlns:a16="http://schemas.microsoft.com/office/drawing/2014/main" id="{24D4A3E9-6A2F-AA4B-9E2A-8F6201019007}"/>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18" name="Picture 17">
            <a:extLst>
              <a:ext uri="{FF2B5EF4-FFF2-40B4-BE49-F238E27FC236}">
                <a16:creationId xmlns:a16="http://schemas.microsoft.com/office/drawing/2014/main" id="{61116B47-9EB5-7D4C-8E1C-87D1F28C2DE9}"/>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19" name="Picture 18">
            <a:extLst>
              <a:ext uri="{FF2B5EF4-FFF2-40B4-BE49-F238E27FC236}">
                <a16:creationId xmlns:a16="http://schemas.microsoft.com/office/drawing/2014/main" id="{161BAD73-41D1-0544-A6AB-A087B6B36FFD}"/>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72730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Continuous Wr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3" y="1638300"/>
            <a:ext cx="9907587" cy="4914900"/>
          </a:xfrm>
        </p:spPr>
        <p:txBody>
          <a:bodyPr numCol="2" spcCol="457200"/>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30889493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Section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BC0819C-A6F0-FF44-B7B5-5048941BB8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966651"/>
            <a:ext cx="10153650" cy="5281718"/>
          </a:xfrm>
          <a:prstGeom prst="rect">
            <a:avLst/>
          </a:prstGeom>
        </p:spPr>
        <p:txBody>
          <a:bodyPr lIns="0" tIns="0" rIns="0" bIns="0" anchor="ctr" anchorCtr="0">
            <a:normAutofit/>
          </a:bodyPr>
          <a:lstStyle>
            <a:lvl1pPr algn="l">
              <a:defRPr sz="6000" b="1" i="0" cap="all" baseline="0">
                <a:solidFill>
                  <a:schemeClr val="bg1"/>
                </a:solidFill>
                <a:latin typeface="Arial" panose="020B0604020202020204" pitchFamily="34" charset="0"/>
                <a:ea typeface="Roboto" pitchFamily="2" charset="0"/>
                <a:cs typeface="Arial" panose="020B0604020202020204" pitchFamily="34" charset="0"/>
              </a:defRPr>
            </a:lvl1pPr>
          </a:lstStyle>
          <a:p>
            <a:r>
              <a:rPr lang="en-US" dirty="0"/>
              <a:t>Section Title 60pt</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8" name="Text Placeholder 12">
            <a:extLst>
              <a:ext uri="{FF2B5EF4-FFF2-40B4-BE49-F238E27FC236}">
                <a16:creationId xmlns:a16="http://schemas.microsoft.com/office/drawing/2014/main" id="{5F28F678-5128-E84A-A50B-D29D6712F8F2}"/>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9" name="Text Placeholder 18">
            <a:extLst>
              <a:ext uri="{FF2B5EF4-FFF2-40B4-BE49-F238E27FC236}">
                <a16:creationId xmlns:a16="http://schemas.microsoft.com/office/drawing/2014/main" id="{C6C23041-5B58-0F49-9EE2-80A2BA061E04}"/>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7" name="Picture 6">
            <a:extLst>
              <a:ext uri="{FF2B5EF4-FFF2-40B4-BE49-F238E27FC236}">
                <a16:creationId xmlns:a16="http://schemas.microsoft.com/office/drawing/2014/main" id="{26502FE8-9C79-BE43-99F5-A8F3D004F4EF}"/>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11" name="Picture 10">
            <a:extLst>
              <a:ext uri="{FF2B5EF4-FFF2-40B4-BE49-F238E27FC236}">
                <a16:creationId xmlns:a16="http://schemas.microsoft.com/office/drawing/2014/main" id="{7C32E1D6-0823-BB47-9D8B-240E4FF2C5C1}"/>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12" name="Picture 11">
            <a:extLst>
              <a:ext uri="{FF2B5EF4-FFF2-40B4-BE49-F238E27FC236}">
                <a16:creationId xmlns:a16="http://schemas.microsoft.com/office/drawing/2014/main" id="{C687B8BE-063B-9F45-BE84-0591A8AC61C2}"/>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13" name="Picture 12">
            <a:extLst>
              <a:ext uri="{FF2B5EF4-FFF2-40B4-BE49-F238E27FC236}">
                <a16:creationId xmlns:a16="http://schemas.microsoft.com/office/drawing/2014/main" id="{0676ED2D-9FEF-244F-9291-EAECD8040B6E}"/>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1065775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Section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D34B4B-691F-D842-9A74-691FC5C49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966651"/>
            <a:ext cx="10153650" cy="5281718"/>
          </a:xfrm>
          <a:prstGeom prst="rect">
            <a:avLst/>
          </a:prstGeom>
        </p:spPr>
        <p:txBody>
          <a:bodyPr lIns="0" tIns="0" rIns="0" bIns="0" anchor="ctr" anchorCtr="0">
            <a:normAutofit/>
          </a:bodyPr>
          <a:lstStyle>
            <a:lvl1pPr algn="l">
              <a:defRPr sz="6000" b="1" i="0" cap="all" baseline="0">
                <a:solidFill>
                  <a:schemeClr val="bg1"/>
                </a:solidFill>
                <a:latin typeface="Arial" panose="020B0604020202020204" pitchFamily="34" charset="0"/>
                <a:ea typeface="Roboto" pitchFamily="2" charset="0"/>
                <a:cs typeface="Arial" panose="020B0604020202020204" pitchFamily="34" charset="0"/>
              </a:defRPr>
            </a:lvl1pPr>
          </a:lstStyle>
          <a:p>
            <a:r>
              <a:rPr lang="en-US" dirty="0"/>
              <a:t>Section Title 60pt</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ext Placeholder 12">
            <a:extLst>
              <a:ext uri="{FF2B5EF4-FFF2-40B4-BE49-F238E27FC236}">
                <a16:creationId xmlns:a16="http://schemas.microsoft.com/office/drawing/2014/main" id="{56F8988C-991D-B641-BFE6-E92BF052DC2A}"/>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8" name="Text Placeholder 18">
            <a:extLst>
              <a:ext uri="{FF2B5EF4-FFF2-40B4-BE49-F238E27FC236}">
                <a16:creationId xmlns:a16="http://schemas.microsoft.com/office/drawing/2014/main" id="{1C113FD7-1B75-4942-A9AD-B0BA087C6E70}"/>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7" name="Picture 6">
            <a:extLst>
              <a:ext uri="{FF2B5EF4-FFF2-40B4-BE49-F238E27FC236}">
                <a16:creationId xmlns:a16="http://schemas.microsoft.com/office/drawing/2014/main" id="{98D48295-3DCA-F94C-939F-16C16756ADCB}"/>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11" name="Picture 10">
            <a:extLst>
              <a:ext uri="{FF2B5EF4-FFF2-40B4-BE49-F238E27FC236}">
                <a16:creationId xmlns:a16="http://schemas.microsoft.com/office/drawing/2014/main" id="{3D64B2A0-07CE-0F4C-BE3C-3A1BE665E40E}"/>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12" name="Picture 11">
            <a:extLst>
              <a:ext uri="{FF2B5EF4-FFF2-40B4-BE49-F238E27FC236}">
                <a16:creationId xmlns:a16="http://schemas.microsoft.com/office/drawing/2014/main" id="{4878B320-D44B-B94E-B161-E6996116A7B8}"/>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13" name="Picture 12">
            <a:extLst>
              <a:ext uri="{FF2B5EF4-FFF2-40B4-BE49-F238E27FC236}">
                <a16:creationId xmlns:a16="http://schemas.microsoft.com/office/drawing/2014/main" id="{D065696F-F818-B449-92FE-BFF3BD356FD1}"/>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4038207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Section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EA2C39-E549-0549-AD3D-CCFF17CC61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966651"/>
            <a:ext cx="10153650" cy="5281718"/>
          </a:xfrm>
          <a:prstGeom prst="rect">
            <a:avLst/>
          </a:prstGeom>
        </p:spPr>
        <p:txBody>
          <a:bodyPr lIns="0" tIns="0" rIns="0" bIns="0" anchor="ctr" anchorCtr="0">
            <a:normAutofit/>
          </a:bodyPr>
          <a:lstStyle>
            <a:lvl1pPr algn="l">
              <a:defRPr sz="6000" b="1" i="0" cap="all" baseline="0">
                <a:solidFill>
                  <a:schemeClr val="bg1"/>
                </a:solidFill>
                <a:latin typeface="Arial" panose="020B0604020202020204" pitchFamily="34" charset="0"/>
                <a:ea typeface="Roboto" pitchFamily="2" charset="0"/>
                <a:cs typeface="Arial" panose="020B0604020202020204" pitchFamily="34" charset="0"/>
              </a:defRPr>
            </a:lvl1pPr>
          </a:lstStyle>
          <a:p>
            <a:r>
              <a:rPr lang="en-US" dirty="0"/>
              <a:t>Section Title 60pt</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ext Placeholder 12">
            <a:extLst>
              <a:ext uri="{FF2B5EF4-FFF2-40B4-BE49-F238E27FC236}">
                <a16:creationId xmlns:a16="http://schemas.microsoft.com/office/drawing/2014/main" id="{E61E7D3D-1E2D-7D4F-998A-0FA679A1DB60}"/>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8" name="Text Placeholder 18">
            <a:extLst>
              <a:ext uri="{FF2B5EF4-FFF2-40B4-BE49-F238E27FC236}">
                <a16:creationId xmlns:a16="http://schemas.microsoft.com/office/drawing/2014/main" id="{C8CC05EC-B62E-9C47-9B3C-54AACFF838FF}"/>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7" name="Picture 6">
            <a:extLst>
              <a:ext uri="{FF2B5EF4-FFF2-40B4-BE49-F238E27FC236}">
                <a16:creationId xmlns:a16="http://schemas.microsoft.com/office/drawing/2014/main" id="{60C39834-6DB2-904A-99F7-8B6F100DDD9B}"/>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11" name="Picture 10">
            <a:extLst>
              <a:ext uri="{FF2B5EF4-FFF2-40B4-BE49-F238E27FC236}">
                <a16:creationId xmlns:a16="http://schemas.microsoft.com/office/drawing/2014/main" id="{A16E84C0-A1BC-6143-B1E1-CE346C061560}"/>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12" name="Picture 11">
            <a:extLst>
              <a:ext uri="{FF2B5EF4-FFF2-40B4-BE49-F238E27FC236}">
                <a16:creationId xmlns:a16="http://schemas.microsoft.com/office/drawing/2014/main" id="{34D594FB-76FD-0347-8466-546E037A5607}"/>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13" name="Picture 12">
            <a:extLst>
              <a:ext uri="{FF2B5EF4-FFF2-40B4-BE49-F238E27FC236}">
                <a16:creationId xmlns:a16="http://schemas.microsoft.com/office/drawing/2014/main" id="{7C39BC38-52E6-C746-9F37-18516F4EE8CE}"/>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2841628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Sec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82B8F-7F6A-824A-B6CC-4BE520FE61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37763B-0B43-0E45-B9C5-E0D3214E35BD}"/>
              </a:ext>
            </a:extLst>
          </p:cNvPr>
          <p:cNvSpPr>
            <a:spLocks noGrp="1"/>
          </p:cNvSpPr>
          <p:nvPr>
            <p:ph type="ctrTitle" hasCustomPrompt="1"/>
          </p:nvPr>
        </p:nvSpPr>
        <p:spPr>
          <a:xfrm>
            <a:off x="1019175" y="966651"/>
            <a:ext cx="10153650" cy="5281718"/>
          </a:xfrm>
          <a:prstGeom prst="rect">
            <a:avLst/>
          </a:prstGeom>
        </p:spPr>
        <p:txBody>
          <a:bodyPr lIns="0" tIns="0" rIns="0" bIns="0" anchor="ctr" anchorCtr="0">
            <a:normAutofit/>
          </a:bodyPr>
          <a:lstStyle>
            <a:lvl1pPr algn="l">
              <a:defRPr sz="6000" b="1" i="0" cap="all" baseline="0">
                <a:solidFill>
                  <a:srgbClr val="E0112B"/>
                </a:solidFill>
                <a:latin typeface="Arial" panose="020B0604020202020204" pitchFamily="34" charset="0"/>
                <a:ea typeface="Roboto" pitchFamily="2" charset="0"/>
                <a:cs typeface="Arial" panose="020B0604020202020204" pitchFamily="34" charset="0"/>
              </a:defRPr>
            </a:lvl1pPr>
          </a:lstStyle>
          <a:p>
            <a:r>
              <a:rPr lang="en-US" dirty="0"/>
              <a:t>Section Title 60pt</a:t>
            </a:r>
          </a:p>
        </p:txBody>
      </p:sp>
      <p:sp>
        <p:nvSpPr>
          <p:cNvPr id="10" name="Rectangle 9">
            <a:extLst>
              <a:ext uri="{FF2B5EF4-FFF2-40B4-BE49-F238E27FC236}">
                <a16:creationId xmlns:a16="http://schemas.microsoft.com/office/drawing/2014/main" id="{C9D0E310-A04E-A34E-88EC-C4D17A077D02}"/>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9" name="Text Placeholder 12">
            <a:extLst>
              <a:ext uri="{FF2B5EF4-FFF2-40B4-BE49-F238E27FC236}">
                <a16:creationId xmlns:a16="http://schemas.microsoft.com/office/drawing/2014/main" id="{ED29FF55-A094-494C-BDFD-4CA8713219C0}"/>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11" name="Text Placeholder 18">
            <a:extLst>
              <a:ext uri="{FF2B5EF4-FFF2-40B4-BE49-F238E27FC236}">
                <a16:creationId xmlns:a16="http://schemas.microsoft.com/office/drawing/2014/main" id="{887205A7-1DFC-B44C-A9D9-778026AE1E49}"/>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pic>
        <p:nvPicPr>
          <p:cNvPr id="24" name="Picture 23">
            <a:extLst>
              <a:ext uri="{FF2B5EF4-FFF2-40B4-BE49-F238E27FC236}">
                <a16:creationId xmlns:a16="http://schemas.microsoft.com/office/drawing/2014/main" id="{53B95DC6-54E1-0549-BD9F-AAFD521A99C9}"/>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25" name="Picture 24">
            <a:extLst>
              <a:ext uri="{FF2B5EF4-FFF2-40B4-BE49-F238E27FC236}">
                <a16:creationId xmlns:a16="http://schemas.microsoft.com/office/drawing/2014/main" id="{08A7F648-07EC-9947-89EF-020D3019EC30}"/>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26" name="Picture 25">
            <a:extLst>
              <a:ext uri="{FF2B5EF4-FFF2-40B4-BE49-F238E27FC236}">
                <a16:creationId xmlns:a16="http://schemas.microsoft.com/office/drawing/2014/main" id="{DAB160F0-9724-9247-8E01-3D9A824EFD8A}"/>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27" name="Picture 26">
            <a:extLst>
              <a:ext uri="{FF2B5EF4-FFF2-40B4-BE49-F238E27FC236}">
                <a16:creationId xmlns:a16="http://schemas.microsoft.com/office/drawing/2014/main" id="{A01D6C39-1E90-3C41-A27C-F372B4042D4C}"/>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385260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onten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A3FEE0C-0A96-0248-9516-10BC59EEF6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4F6C8FBA-8122-DE4F-8931-D7978E15E67F}"/>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3" name="Rectangle 12">
            <a:extLst>
              <a:ext uri="{FF2B5EF4-FFF2-40B4-BE49-F238E27FC236}">
                <a16:creationId xmlns:a16="http://schemas.microsoft.com/office/drawing/2014/main" id="{483E6D21-7AD3-0441-A8C6-8569B63AB571}"/>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1" name="Text Placeholder 3">
            <a:extLst>
              <a:ext uri="{FF2B5EF4-FFF2-40B4-BE49-F238E27FC236}">
                <a16:creationId xmlns:a16="http://schemas.microsoft.com/office/drawing/2014/main" id="{59717407-247D-DA41-9CDC-E95D001991A7}"/>
              </a:ext>
            </a:extLst>
          </p:cNvPr>
          <p:cNvSpPr>
            <a:spLocks noGrp="1"/>
          </p:cNvSpPr>
          <p:nvPr>
            <p:ph type="body" sz="quarter" idx="10"/>
          </p:nvPr>
        </p:nvSpPr>
        <p:spPr>
          <a:xfrm>
            <a:off x="1019175" y="1700213"/>
            <a:ext cx="10153650" cy="4448038"/>
          </a:xfrm>
          <a:prstGeom prst="rect">
            <a:avLst/>
          </a:prstGeom>
        </p:spPr>
        <p:txBody>
          <a:bodyPr/>
          <a:lstStyle>
            <a:lvl1pPr algn="l">
              <a:defRPr sz="2400" b="1" i="0" baseline="0">
                <a:solidFill>
                  <a:schemeClr val="bg1"/>
                </a:solidFill>
                <a:latin typeface="Arial" panose="020B0604020202020204" pitchFamily="34" charset="0"/>
                <a:cs typeface="Arial" panose="020B0604020202020204" pitchFamily="34" charset="0"/>
              </a:defRPr>
            </a:lvl1pPr>
            <a:lvl2pPr marL="184150" indent="-176213"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2pPr>
            <a:lvl3pPr marL="185738" indent="177800"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3pPr>
            <a:lvl4pPr marL="541338" indent="-177800" algn="l">
              <a:buClr>
                <a:schemeClr val="bg1"/>
              </a:buClr>
              <a:buFont typeface="Wingdings" pitchFamily="2" charset="2"/>
              <a:buChar char="§"/>
              <a:defRPr sz="2000" b="0" i="0">
                <a:solidFill>
                  <a:schemeClr val="bg1"/>
                </a:solidFill>
                <a:latin typeface="Arial" panose="020B0604020202020204" pitchFamily="34" charset="0"/>
                <a:cs typeface="Arial" panose="020B0604020202020204" pitchFamily="34" charset="0"/>
              </a:defRPr>
            </a:lvl4pPr>
            <a:lvl5pPr marL="541337" indent="0" algn="l">
              <a:buNone/>
              <a:defRPr sz="20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
        <p:nvSpPr>
          <p:cNvPr id="12" name="Text Placeholder 12">
            <a:extLst>
              <a:ext uri="{FF2B5EF4-FFF2-40B4-BE49-F238E27FC236}">
                <a16:creationId xmlns:a16="http://schemas.microsoft.com/office/drawing/2014/main" id="{34B96331-9581-4E43-ABF0-A901F058A99B}"/>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8" name="Text Placeholder 18">
            <a:extLst>
              <a:ext uri="{FF2B5EF4-FFF2-40B4-BE49-F238E27FC236}">
                <a16:creationId xmlns:a16="http://schemas.microsoft.com/office/drawing/2014/main" id="{7D42BA40-87FF-5E42-8A4C-E9433C6F2374}"/>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9" name="Picture 8">
            <a:extLst>
              <a:ext uri="{FF2B5EF4-FFF2-40B4-BE49-F238E27FC236}">
                <a16:creationId xmlns:a16="http://schemas.microsoft.com/office/drawing/2014/main" id="{70B4BB3F-7DB8-F64F-BC21-D56FACCE4C9D}"/>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14" name="Picture 13">
            <a:extLst>
              <a:ext uri="{FF2B5EF4-FFF2-40B4-BE49-F238E27FC236}">
                <a16:creationId xmlns:a16="http://schemas.microsoft.com/office/drawing/2014/main" id="{FD5C75E6-AFEF-F44C-8653-CB4C5BB94B10}"/>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15" name="Picture 14">
            <a:extLst>
              <a:ext uri="{FF2B5EF4-FFF2-40B4-BE49-F238E27FC236}">
                <a16:creationId xmlns:a16="http://schemas.microsoft.com/office/drawing/2014/main" id="{2697838D-875E-8D49-A0FE-D850C83C3BF4}"/>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16" name="Picture 15">
            <a:extLst>
              <a:ext uri="{FF2B5EF4-FFF2-40B4-BE49-F238E27FC236}">
                <a16:creationId xmlns:a16="http://schemas.microsoft.com/office/drawing/2014/main" id="{61C19022-A94A-3244-B4B3-0F9EF5A94A7E}"/>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754314666"/>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nten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B63E7E-A2E8-BF4C-BE2D-5511C1F268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83E6D21-7AD3-0441-A8C6-8569B63AB571}"/>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2" name="Title Placeholder 1">
            <a:extLst>
              <a:ext uri="{FF2B5EF4-FFF2-40B4-BE49-F238E27FC236}">
                <a16:creationId xmlns:a16="http://schemas.microsoft.com/office/drawing/2014/main" id="{5013BD44-70D3-0447-99F0-C19BF8D53A87}"/>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8" name="Text Placeholder 12">
            <a:extLst>
              <a:ext uri="{FF2B5EF4-FFF2-40B4-BE49-F238E27FC236}">
                <a16:creationId xmlns:a16="http://schemas.microsoft.com/office/drawing/2014/main" id="{4EF713E7-A59D-234A-9964-F3587B0A5AFB}"/>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9" name="Text Placeholder 3">
            <a:extLst>
              <a:ext uri="{FF2B5EF4-FFF2-40B4-BE49-F238E27FC236}">
                <a16:creationId xmlns:a16="http://schemas.microsoft.com/office/drawing/2014/main" id="{8E0CE2A9-7B0A-6848-9FD9-D42F76C91BEB}"/>
              </a:ext>
            </a:extLst>
          </p:cNvPr>
          <p:cNvSpPr>
            <a:spLocks noGrp="1"/>
          </p:cNvSpPr>
          <p:nvPr>
            <p:ph type="body" sz="quarter" idx="10"/>
          </p:nvPr>
        </p:nvSpPr>
        <p:spPr>
          <a:xfrm>
            <a:off x="1019175" y="1700213"/>
            <a:ext cx="10153650" cy="4448038"/>
          </a:xfrm>
          <a:prstGeom prst="rect">
            <a:avLst/>
          </a:prstGeom>
        </p:spPr>
        <p:txBody>
          <a:bodyPr/>
          <a:lstStyle>
            <a:lvl1pPr algn="l">
              <a:defRPr sz="2400" b="1" i="0" baseline="0">
                <a:solidFill>
                  <a:schemeClr val="bg1"/>
                </a:solidFill>
                <a:latin typeface="Arial" panose="020B0604020202020204" pitchFamily="34" charset="0"/>
                <a:cs typeface="Arial" panose="020B0604020202020204" pitchFamily="34" charset="0"/>
              </a:defRPr>
            </a:lvl1pPr>
            <a:lvl2pPr marL="184150" indent="-176213"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2pPr>
            <a:lvl3pPr marL="185738" indent="177800"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3pPr>
            <a:lvl4pPr marL="541338" indent="-177800" algn="l">
              <a:buClr>
                <a:schemeClr val="bg1"/>
              </a:buClr>
              <a:buFont typeface="Wingdings" pitchFamily="2" charset="2"/>
              <a:buChar char="§"/>
              <a:defRPr sz="2000" b="0" i="0">
                <a:solidFill>
                  <a:schemeClr val="bg1"/>
                </a:solidFill>
                <a:latin typeface="Arial" panose="020B0604020202020204" pitchFamily="34" charset="0"/>
                <a:cs typeface="Arial" panose="020B0604020202020204" pitchFamily="34" charset="0"/>
              </a:defRPr>
            </a:lvl4pPr>
            <a:lvl5pPr marL="541337" indent="0" algn="l">
              <a:buNone/>
              <a:defRPr sz="20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
        <p:nvSpPr>
          <p:cNvPr id="10" name="Text Placeholder 18">
            <a:extLst>
              <a:ext uri="{FF2B5EF4-FFF2-40B4-BE49-F238E27FC236}">
                <a16:creationId xmlns:a16="http://schemas.microsoft.com/office/drawing/2014/main" id="{FC375E6C-AF29-7D44-BC26-72893CE531C2}"/>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11" name="Picture 10">
            <a:extLst>
              <a:ext uri="{FF2B5EF4-FFF2-40B4-BE49-F238E27FC236}">
                <a16:creationId xmlns:a16="http://schemas.microsoft.com/office/drawing/2014/main" id="{A19783DA-C2D1-0B44-A3E3-1B0FA3858C35}"/>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14" name="Picture 13">
            <a:extLst>
              <a:ext uri="{FF2B5EF4-FFF2-40B4-BE49-F238E27FC236}">
                <a16:creationId xmlns:a16="http://schemas.microsoft.com/office/drawing/2014/main" id="{8FD3FC20-4946-184E-BDD4-B351F50F8A04}"/>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15" name="Picture 14">
            <a:extLst>
              <a:ext uri="{FF2B5EF4-FFF2-40B4-BE49-F238E27FC236}">
                <a16:creationId xmlns:a16="http://schemas.microsoft.com/office/drawing/2014/main" id="{767421D6-54F7-704C-94C2-9B83DCB0A1F4}"/>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16" name="Picture 15">
            <a:extLst>
              <a:ext uri="{FF2B5EF4-FFF2-40B4-BE49-F238E27FC236}">
                <a16:creationId xmlns:a16="http://schemas.microsoft.com/office/drawing/2014/main" id="{8FA2BC44-269B-2744-9FD5-6EB519A4540B}"/>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3256241430"/>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ntent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2EE3CEB-CF31-4B46-893E-8D990D23DC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4F6C8FBA-8122-DE4F-8931-D7978E15E67F}"/>
              </a:ext>
            </a:extLst>
          </p:cNvPr>
          <p:cNvSpPr>
            <a:spLocks noGrp="1"/>
          </p:cNvSpPr>
          <p:nvPr>
            <p:ph type="title" hasCustomPrompt="1"/>
          </p:nvPr>
        </p:nvSpPr>
        <p:spPr>
          <a:xfrm>
            <a:off x="6095999" y="296862"/>
            <a:ext cx="5613783" cy="611187"/>
          </a:xfrm>
          <a:prstGeom prst="rect">
            <a:avLst/>
          </a:prstGeom>
        </p:spPr>
        <p:txBody>
          <a:bodyPr vert="horz" lIns="0" tIns="0" rIns="0" bIns="0" rtlCol="0" anchor="ctr" anchorCtr="0">
            <a:noAutofit/>
          </a:bodyPr>
          <a:lstStyle>
            <a:lvl1pPr algn="r">
              <a:lnSpc>
                <a:spcPts val="3200"/>
              </a:lnSpc>
              <a:defRPr sz="2000" b="1" i="0">
                <a:solidFill>
                  <a:schemeClr val="bg1"/>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3" name="Rectangle 12">
            <a:extLst>
              <a:ext uri="{FF2B5EF4-FFF2-40B4-BE49-F238E27FC236}">
                <a16:creationId xmlns:a16="http://schemas.microsoft.com/office/drawing/2014/main" id="{483E6D21-7AD3-0441-A8C6-8569B63AB571}"/>
              </a:ext>
            </a:extLst>
          </p:cNvPr>
          <p:cNvSpPr/>
          <p:nvPr userDrawn="1"/>
        </p:nvSpPr>
        <p:spPr>
          <a:xfrm>
            <a:off x="11709782" y="6378957"/>
            <a:ext cx="110743" cy="1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11" name="Text Placeholder 12">
            <a:extLst>
              <a:ext uri="{FF2B5EF4-FFF2-40B4-BE49-F238E27FC236}">
                <a16:creationId xmlns:a16="http://schemas.microsoft.com/office/drawing/2014/main" id="{0B3FA61B-56F3-1640-BA9C-BCCA15087D4C}"/>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chemeClr val="bg1"/>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9" name="Text Placeholder 3">
            <a:extLst>
              <a:ext uri="{FF2B5EF4-FFF2-40B4-BE49-F238E27FC236}">
                <a16:creationId xmlns:a16="http://schemas.microsoft.com/office/drawing/2014/main" id="{22C605C6-4CD7-D74A-A9C5-96A51CD2FDBA}"/>
              </a:ext>
            </a:extLst>
          </p:cNvPr>
          <p:cNvSpPr>
            <a:spLocks noGrp="1"/>
          </p:cNvSpPr>
          <p:nvPr>
            <p:ph type="body" sz="quarter" idx="10"/>
          </p:nvPr>
        </p:nvSpPr>
        <p:spPr>
          <a:xfrm>
            <a:off x="1019175" y="1700213"/>
            <a:ext cx="10153650" cy="4448038"/>
          </a:xfrm>
          <a:prstGeom prst="rect">
            <a:avLst/>
          </a:prstGeom>
        </p:spPr>
        <p:txBody>
          <a:bodyPr/>
          <a:lstStyle>
            <a:lvl1pPr algn="l">
              <a:defRPr sz="2400" b="1" i="0" baseline="0">
                <a:solidFill>
                  <a:schemeClr val="bg1"/>
                </a:solidFill>
                <a:latin typeface="Arial" panose="020B0604020202020204" pitchFamily="34" charset="0"/>
                <a:cs typeface="Arial" panose="020B0604020202020204" pitchFamily="34" charset="0"/>
              </a:defRPr>
            </a:lvl1pPr>
            <a:lvl2pPr marL="184150" indent="-176213"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2pPr>
            <a:lvl3pPr marL="185738" indent="177800" algn="l">
              <a:buClr>
                <a:schemeClr val="bg1"/>
              </a:buClr>
              <a:buFont typeface="Wingdings" pitchFamily="2" charset="2"/>
              <a:buChar char="§"/>
              <a:defRPr sz="2400" b="0" i="0">
                <a:solidFill>
                  <a:schemeClr val="bg1"/>
                </a:solidFill>
                <a:latin typeface="Arial" panose="020B0604020202020204" pitchFamily="34" charset="0"/>
                <a:cs typeface="Arial" panose="020B0604020202020204" pitchFamily="34" charset="0"/>
              </a:defRPr>
            </a:lvl3pPr>
            <a:lvl4pPr marL="541338" indent="-177800" algn="l">
              <a:buClr>
                <a:schemeClr val="bg1"/>
              </a:buClr>
              <a:buFont typeface="Wingdings" pitchFamily="2" charset="2"/>
              <a:buChar char="§"/>
              <a:defRPr sz="2000" b="0" i="0">
                <a:solidFill>
                  <a:schemeClr val="bg1"/>
                </a:solidFill>
                <a:latin typeface="Arial" panose="020B0604020202020204" pitchFamily="34" charset="0"/>
                <a:cs typeface="Arial" panose="020B0604020202020204" pitchFamily="34" charset="0"/>
              </a:defRPr>
            </a:lvl4pPr>
            <a:lvl5pPr marL="541337" indent="0" algn="l">
              <a:buNone/>
              <a:defRPr sz="20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
        <p:nvSpPr>
          <p:cNvPr id="8" name="Text Placeholder 18">
            <a:extLst>
              <a:ext uri="{FF2B5EF4-FFF2-40B4-BE49-F238E27FC236}">
                <a16:creationId xmlns:a16="http://schemas.microsoft.com/office/drawing/2014/main" id="{3AE90E2F-123F-7E49-B191-98744F702609}"/>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2000" b="0" i="0" kern="1200" baseline="0" dirty="0">
                <a:solidFill>
                  <a:schemeClr val="bg1"/>
                </a:solidFill>
                <a:effectLst/>
                <a:latin typeface="Arial" panose="020B0604020202020204" pitchFamily="34" charset="0"/>
                <a:cs typeface="Arial" panose="020B0604020202020204" pitchFamily="34" charset="0"/>
              </a:defRPr>
            </a:lvl1pPr>
          </a:lstStyle>
          <a:p>
            <a:pPr algn="r"/>
            <a:r>
              <a:rPr lang="en-GB" sz="1800" b="0" i="0" kern="1200" baseline="0" dirty="0">
                <a:solidFill>
                  <a:schemeClr val="bg1"/>
                </a:solidFill>
                <a:effectLst/>
                <a:latin typeface="Arial" panose="020B0604020202020204" pitchFamily="34" charset="0"/>
                <a:ea typeface="+mn-ea"/>
                <a:cs typeface="Arial" panose="020B0604020202020204" pitchFamily="34" charset="0"/>
              </a:rPr>
              <a:t>Department/Institute/Centre name</a:t>
            </a:r>
            <a:endParaRPr lang="en-GB" sz="1800" b="0" i="0" kern="1200" baseline="0" dirty="0">
              <a:solidFill>
                <a:schemeClr val="bg1"/>
              </a:solidFill>
              <a:effectLst/>
              <a:latin typeface="Roboto Regular" pitchFamily="2" charset="0"/>
              <a:ea typeface="+mn-ea"/>
              <a:cs typeface="+mn-cs"/>
            </a:endParaRPr>
          </a:p>
        </p:txBody>
      </p:sp>
      <p:pic>
        <p:nvPicPr>
          <p:cNvPr id="28" name="Picture 27">
            <a:extLst>
              <a:ext uri="{FF2B5EF4-FFF2-40B4-BE49-F238E27FC236}">
                <a16:creationId xmlns:a16="http://schemas.microsoft.com/office/drawing/2014/main" id="{80779C13-0994-0E4E-9D05-02C4333FC2BE}"/>
              </a:ext>
            </a:extLst>
          </p:cNvPr>
          <p:cNvPicPr>
            <a:picLocks noChangeAspect="1"/>
          </p:cNvPicPr>
          <p:nvPr userDrawn="1"/>
        </p:nvPicPr>
        <p:blipFill>
          <a:blip r:embed="rId3"/>
          <a:stretch>
            <a:fillRect/>
          </a:stretch>
        </p:blipFill>
        <p:spPr>
          <a:xfrm>
            <a:off x="300038" y="6426199"/>
            <a:ext cx="198728" cy="146431"/>
          </a:xfrm>
          <a:prstGeom prst="rect">
            <a:avLst/>
          </a:prstGeom>
        </p:spPr>
      </p:pic>
      <p:pic>
        <p:nvPicPr>
          <p:cNvPr id="29" name="Picture 28">
            <a:extLst>
              <a:ext uri="{FF2B5EF4-FFF2-40B4-BE49-F238E27FC236}">
                <a16:creationId xmlns:a16="http://schemas.microsoft.com/office/drawing/2014/main" id="{75BCAA3C-7B7A-F34E-B50D-DFCEB15017D0}"/>
              </a:ext>
            </a:extLst>
          </p:cNvPr>
          <p:cNvPicPr>
            <a:picLocks noChangeAspect="1"/>
          </p:cNvPicPr>
          <p:nvPr userDrawn="1"/>
        </p:nvPicPr>
        <p:blipFill>
          <a:blip r:embed="rId4"/>
          <a:stretch>
            <a:fillRect/>
          </a:stretch>
        </p:blipFill>
        <p:spPr>
          <a:xfrm>
            <a:off x="507404" y="6426199"/>
            <a:ext cx="211802" cy="146431"/>
          </a:xfrm>
          <a:prstGeom prst="rect">
            <a:avLst/>
          </a:prstGeom>
        </p:spPr>
      </p:pic>
      <p:pic>
        <p:nvPicPr>
          <p:cNvPr id="30" name="Picture 29">
            <a:extLst>
              <a:ext uri="{FF2B5EF4-FFF2-40B4-BE49-F238E27FC236}">
                <a16:creationId xmlns:a16="http://schemas.microsoft.com/office/drawing/2014/main" id="{40625885-0B08-0144-9594-468620ECF2D0}"/>
              </a:ext>
            </a:extLst>
          </p:cNvPr>
          <p:cNvPicPr>
            <a:picLocks noChangeAspect="1"/>
          </p:cNvPicPr>
          <p:nvPr userDrawn="1"/>
        </p:nvPicPr>
        <p:blipFill>
          <a:blip r:embed="rId5"/>
          <a:stretch>
            <a:fillRect/>
          </a:stretch>
        </p:blipFill>
        <p:spPr>
          <a:xfrm>
            <a:off x="718226" y="6426199"/>
            <a:ext cx="222262" cy="146431"/>
          </a:xfrm>
          <a:prstGeom prst="rect">
            <a:avLst/>
          </a:prstGeom>
        </p:spPr>
      </p:pic>
      <p:pic>
        <p:nvPicPr>
          <p:cNvPr id="31" name="Picture 30">
            <a:extLst>
              <a:ext uri="{FF2B5EF4-FFF2-40B4-BE49-F238E27FC236}">
                <a16:creationId xmlns:a16="http://schemas.microsoft.com/office/drawing/2014/main" id="{3C0D853B-3E6C-E048-90A0-19BC2D19B5EC}"/>
              </a:ext>
            </a:extLst>
          </p:cNvPr>
          <p:cNvPicPr>
            <a:picLocks noChangeAspect="1"/>
          </p:cNvPicPr>
          <p:nvPr userDrawn="1"/>
        </p:nvPicPr>
        <p:blipFill>
          <a:blip r:embed="rId6"/>
          <a:stretch>
            <a:fillRect/>
          </a:stretch>
        </p:blipFill>
        <p:spPr>
          <a:xfrm>
            <a:off x="923637" y="6426348"/>
            <a:ext cx="245795" cy="146431"/>
          </a:xfrm>
          <a:prstGeom prst="rect">
            <a:avLst/>
          </a:prstGeom>
        </p:spPr>
      </p:pic>
    </p:spTree>
    <p:extLst>
      <p:ext uri="{BB962C8B-B14F-4D97-AF65-F5344CB8AC3E}">
        <p14:creationId xmlns:p14="http://schemas.microsoft.com/office/powerpoint/2010/main" val="2724534292"/>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465593-437A-3849-BE5D-7B6BADB972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4F6C8FBA-8122-DE4F-8931-D7978E15E67F}"/>
              </a:ext>
            </a:extLst>
          </p:cNvPr>
          <p:cNvSpPr>
            <a:spLocks noGrp="1"/>
          </p:cNvSpPr>
          <p:nvPr>
            <p:ph type="title" hasCustomPrompt="1"/>
          </p:nvPr>
        </p:nvSpPr>
        <p:spPr>
          <a:xfrm>
            <a:off x="6095999" y="296862"/>
            <a:ext cx="5612607"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3" name="Rectangle 12">
            <a:extLst>
              <a:ext uri="{FF2B5EF4-FFF2-40B4-BE49-F238E27FC236}">
                <a16:creationId xmlns:a16="http://schemas.microsoft.com/office/drawing/2014/main" id="{483E6D21-7AD3-0441-A8C6-8569B63AB571}"/>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4" name="Text Placeholder 3">
            <a:extLst>
              <a:ext uri="{FF2B5EF4-FFF2-40B4-BE49-F238E27FC236}">
                <a16:creationId xmlns:a16="http://schemas.microsoft.com/office/drawing/2014/main" id="{B1F4D892-BB66-1A46-9376-090F24867236}"/>
              </a:ext>
            </a:extLst>
          </p:cNvPr>
          <p:cNvSpPr>
            <a:spLocks noGrp="1"/>
          </p:cNvSpPr>
          <p:nvPr>
            <p:ph type="body" sz="quarter" idx="10"/>
          </p:nvPr>
        </p:nvSpPr>
        <p:spPr>
          <a:xfrm>
            <a:off x="1019175" y="1700213"/>
            <a:ext cx="10153650" cy="4448038"/>
          </a:xfrm>
          <a:prstGeom prst="rect">
            <a:avLst/>
          </a:prstGeom>
        </p:spPr>
        <p:txBody>
          <a:bodyPr/>
          <a:lstStyle>
            <a:lvl1pPr algn="l">
              <a:defRPr sz="2400" b="1" i="0" baseline="0">
                <a:solidFill>
                  <a:srgbClr val="E0112B"/>
                </a:solidFill>
                <a:latin typeface="Arial" panose="020B0604020202020204" pitchFamily="34" charset="0"/>
                <a:cs typeface="Arial" panose="020B0604020202020204" pitchFamily="34" charset="0"/>
              </a:defRPr>
            </a:lvl1pPr>
            <a:lvl2pPr marL="184150" indent="-176213" algn="l">
              <a:buClr>
                <a:srgbClr val="E0112B"/>
              </a:buClr>
              <a:buFont typeface="Wingdings" pitchFamily="2" charset="2"/>
              <a:buChar char="§"/>
              <a:defRPr sz="2400" b="0" i="0">
                <a:solidFill>
                  <a:schemeClr val="tx1"/>
                </a:solidFill>
                <a:latin typeface="Arial" panose="020B0604020202020204" pitchFamily="34" charset="0"/>
                <a:cs typeface="Arial" panose="020B0604020202020204" pitchFamily="34" charset="0"/>
              </a:defRPr>
            </a:lvl2pPr>
            <a:lvl3pPr marL="185738" indent="177800" algn="l">
              <a:buClr>
                <a:srgbClr val="E0112B"/>
              </a:buClr>
              <a:buFont typeface="Wingdings" pitchFamily="2" charset="2"/>
              <a:buChar char="§"/>
              <a:defRPr sz="2400" b="0" i="0">
                <a:solidFill>
                  <a:schemeClr val="tx1"/>
                </a:solidFill>
                <a:latin typeface="Arial" panose="020B0604020202020204" pitchFamily="34" charset="0"/>
                <a:cs typeface="Arial" panose="020B0604020202020204" pitchFamily="34" charset="0"/>
              </a:defRPr>
            </a:lvl3pPr>
            <a:lvl4pPr marL="541338" indent="-177800" algn="l">
              <a:buClr>
                <a:schemeClr val="tx1"/>
              </a:buClr>
              <a:buFont typeface="Wingdings" pitchFamily="2" charset="2"/>
              <a:buChar char="§"/>
              <a:defRPr sz="2000" b="0" i="0">
                <a:solidFill>
                  <a:schemeClr val="tx1"/>
                </a:solidFill>
                <a:latin typeface="Arial" panose="020B0604020202020204" pitchFamily="34" charset="0"/>
                <a:cs typeface="Arial" panose="020B0604020202020204" pitchFamily="34" charset="0"/>
              </a:defRPr>
            </a:lvl4pPr>
            <a:lvl5pPr marL="541337" indent="0" algn="l">
              <a:buNone/>
              <a:defRPr sz="2000" b="0" i="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
        <p:nvSpPr>
          <p:cNvPr id="11" name="Text Placeholder 12">
            <a:extLst>
              <a:ext uri="{FF2B5EF4-FFF2-40B4-BE49-F238E27FC236}">
                <a16:creationId xmlns:a16="http://schemas.microsoft.com/office/drawing/2014/main" id="{E6A717F1-9D6B-3C4F-9DD5-B4FCDD581075}"/>
              </a:ext>
            </a:extLst>
          </p:cNvPr>
          <p:cNvSpPr>
            <a:spLocks noGrp="1"/>
          </p:cNvSpPr>
          <p:nvPr>
            <p:ph type="body" sz="quarter" idx="18" hasCustomPrompt="1"/>
          </p:nvPr>
        </p:nvSpPr>
        <p:spPr>
          <a:xfrm>
            <a:off x="304800" y="6171945"/>
            <a:ext cx="3236259"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14" name="Text Placeholder 18">
            <a:extLst>
              <a:ext uri="{FF2B5EF4-FFF2-40B4-BE49-F238E27FC236}">
                <a16:creationId xmlns:a16="http://schemas.microsoft.com/office/drawing/2014/main" id="{C9B05F03-CBDF-0840-9582-A0F116D1B1AA}"/>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pic>
        <p:nvPicPr>
          <p:cNvPr id="18" name="Picture 17">
            <a:extLst>
              <a:ext uri="{FF2B5EF4-FFF2-40B4-BE49-F238E27FC236}">
                <a16:creationId xmlns:a16="http://schemas.microsoft.com/office/drawing/2014/main" id="{4B2F53E9-AA47-0244-8948-33D678ECAC8D}"/>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19" name="Picture 18">
            <a:extLst>
              <a:ext uri="{FF2B5EF4-FFF2-40B4-BE49-F238E27FC236}">
                <a16:creationId xmlns:a16="http://schemas.microsoft.com/office/drawing/2014/main" id="{DE230A53-7C63-7E4F-8EAE-DF93E3EF12FC}"/>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20" name="Picture 19">
            <a:extLst>
              <a:ext uri="{FF2B5EF4-FFF2-40B4-BE49-F238E27FC236}">
                <a16:creationId xmlns:a16="http://schemas.microsoft.com/office/drawing/2014/main" id="{99A45018-5898-0E42-B7A4-03021A916990}"/>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21" name="Picture 20">
            <a:extLst>
              <a:ext uri="{FF2B5EF4-FFF2-40B4-BE49-F238E27FC236}">
                <a16:creationId xmlns:a16="http://schemas.microsoft.com/office/drawing/2014/main" id="{F5EA4BFA-2736-F64F-B7DA-C9764AADF0F7}"/>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1589383318"/>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Tab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ED529D-445D-0944-AF7F-259EF22ABC4D}"/>
              </a:ext>
            </a:extLst>
          </p:cNvPr>
          <p:cNvPicPr>
            <a:picLocks noChangeAspect="1"/>
          </p:cNvPicPr>
          <p:nvPr userDrawn="1"/>
        </p:nvPicPr>
        <p:blipFill>
          <a:blip r:embed="rId2"/>
          <a:stretch>
            <a:fillRect/>
          </a:stretch>
        </p:blipFill>
        <p:spPr>
          <a:xfrm>
            <a:off x="0" y="0"/>
            <a:ext cx="12192000" cy="6858000"/>
          </a:xfrm>
          <a:prstGeom prst="rect">
            <a:avLst/>
          </a:prstGeom>
        </p:spPr>
      </p:pic>
      <p:graphicFrame>
        <p:nvGraphicFramePr>
          <p:cNvPr id="7" name="Table 6">
            <a:extLst>
              <a:ext uri="{FF2B5EF4-FFF2-40B4-BE49-F238E27FC236}">
                <a16:creationId xmlns:a16="http://schemas.microsoft.com/office/drawing/2014/main" id="{5A7AADDF-B893-1F40-A6F9-E4B0C4ADFD05}"/>
              </a:ext>
            </a:extLst>
          </p:cNvPr>
          <p:cNvGraphicFramePr>
            <a:graphicFrameLocks noGrp="1"/>
          </p:cNvGraphicFramePr>
          <p:nvPr userDrawn="1"/>
        </p:nvGraphicFramePr>
        <p:xfrm>
          <a:off x="3582616" y="2575944"/>
          <a:ext cx="7590207" cy="3110752"/>
        </p:xfrm>
        <a:graphic>
          <a:graphicData uri="http://schemas.openxmlformats.org/drawingml/2006/table">
            <a:tbl>
              <a:tblPr>
                <a:tableStyleId>{D7AC3CCA-C797-4891-BE02-D94E43425B78}</a:tableStyleId>
              </a:tblPr>
              <a:tblGrid>
                <a:gridCol w="2530069">
                  <a:extLst>
                    <a:ext uri="{9D8B030D-6E8A-4147-A177-3AD203B41FA5}">
                      <a16:colId xmlns:a16="http://schemas.microsoft.com/office/drawing/2014/main" val="3960185239"/>
                    </a:ext>
                  </a:extLst>
                </a:gridCol>
                <a:gridCol w="2530069">
                  <a:extLst>
                    <a:ext uri="{9D8B030D-6E8A-4147-A177-3AD203B41FA5}">
                      <a16:colId xmlns:a16="http://schemas.microsoft.com/office/drawing/2014/main" val="3970087552"/>
                    </a:ext>
                  </a:extLst>
                </a:gridCol>
                <a:gridCol w="2530069">
                  <a:extLst>
                    <a:ext uri="{9D8B030D-6E8A-4147-A177-3AD203B41FA5}">
                      <a16:colId xmlns:a16="http://schemas.microsoft.com/office/drawing/2014/main" val="788991164"/>
                    </a:ext>
                  </a:extLst>
                </a:gridCol>
              </a:tblGrid>
              <a:tr h="381367">
                <a:tc>
                  <a:txBody>
                    <a:bodyPr/>
                    <a:lstStyle/>
                    <a:p>
                      <a:r>
                        <a:rPr lang="en-US" sz="1200" b="0" i="0" dirty="0">
                          <a:solidFill>
                            <a:schemeClr val="bg1"/>
                          </a:solidFill>
                          <a:latin typeface="Arial" panose="020B0604020202020204" pitchFamily="34" charset="0"/>
                          <a:ea typeface="Roboto" pitchFamily="2" charset="0"/>
                          <a:cs typeface="Arial" panose="020B0604020202020204" pitchFamily="34" charset="0"/>
                        </a:rPr>
                        <a:t>Column 1 - Header</a:t>
                      </a:r>
                    </a:p>
                  </a:txBody>
                  <a:tcPr marL="103090" marR="103090" marT="51545" marB="5154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112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panose="020B0604020202020204" pitchFamily="34" charset="0"/>
                          <a:ea typeface="Roboto" pitchFamily="2" charset="0"/>
                          <a:cs typeface="Arial" panose="020B0604020202020204" pitchFamily="34" charset="0"/>
                        </a:rPr>
                        <a:t>Column 2 - Header</a:t>
                      </a:r>
                    </a:p>
                  </a:txBody>
                  <a:tcPr marL="103090" marR="103090" marT="51545" marB="515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112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panose="020B0604020202020204" pitchFamily="34" charset="0"/>
                          <a:ea typeface="Roboto" pitchFamily="2" charset="0"/>
                          <a:cs typeface="Arial" panose="020B0604020202020204" pitchFamily="34" charset="0"/>
                        </a:rPr>
                        <a:t>Column 3 - Header</a:t>
                      </a:r>
                    </a:p>
                  </a:txBody>
                  <a:tcPr marL="103090" marR="103090" marT="51545" marB="5154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112B"/>
                    </a:solidFill>
                  </a:tcPr>
                </a:tc>
                <a:extLst>
                  <a:ext uri="{0D108BD9-81ED-4DB2-BD59-A6C34878D82A}">
                    <a16:rowId xmlns:a16="http://schemas.microsoft.com/office/drawing/2014/main" val="3057498365"/>
                  </a:ext>
                </a:extLst>
              </a:tr>
              <a:tr h="545877">
                <a:tc>
                  <a:txBody>
                    <a:bodyPr/>
                    <a:lstStyle/>
                    <a:p>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1</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1</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1</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3487505"/>
                  </a:ext>
                </a:extLst>
              </a:tr>
              <a:tr h="545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2</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2</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2</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698798"/>
                  </a:ext>
                </a:extLst>
              </a:tr>
              <a:tr h="54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3</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3</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3</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716424"/>
                  </a:ext>
                </a:extLst>
              </a:tr>
              <a:tr h="54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4</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4</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4</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748519"/>
                  </a:ext>
                </a:extLst>
              </a:tr>
              <a:tr h="545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5</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5</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n>
                            <a:noFill/>
                          </a:ln>
                          <a:solidFill>
                            <a:schemeClr val="tx1"/>
                          </a:solidFill>
                          <a:latin typeface="Arial" panose="020B0604020202020204" pitchFamily="34" charset="0"/>
                          <a:ea typeface="Roboto" pitchFamily="2" charset="0"/>
                          <a:cs typeface="Arial" panose="020B0604020202020204" pitchFamily="34" charset="0"/>
                        </a:rPr>
                        <a:t>Row 5</a:t>
                      </a:r>
                    </a:p>
                  </a:txBody>
                  <a:tcPr marL="103090" marR="103090" marT="40587" marB="4058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7789778"/>
                  </a:ext>
                </a:extLst>
              </a:tr>
            </a:tbl>
          </a:graphicData>
        </a:graphic>
      </p:graphicFrame>
      <p:sp>
        <p:nvSpPr>
          <p:cNvPr id="17" name="Title Placeholder 1">
            <a:extLst>
              <a:ext uri="{FF2B5EF4-FFF2-40B4-BE49-F238E27FC236}">
                <a16:creationId xmlns:a16="http://schemas.microsoft.com/office/drawing/2014/main" id="{749D7CAD-5A2F-0449-A01D-392B3E8C0453}"/>
              </a:ext>
            </a:extLst>
          </p:cNvPr>
          <p:cNvSpPr txBox="1">
            <a:spLocks/>
          </p:cNvSpPr>
          <p:nvPr userDrawn="1"/>
        </p:nvSpPr>
        <p:spPr>
          <a:xfrm>
            <a:off x="6096000" y="296863"/>
            <a:ext cx="5795963" cy="611187"/>
          </a:xfrm>
          <a:prstGeom prst="rect">
            <a:avLst/>
          </a:prstGeom>
        </p:spPr>
        <p:txBody>
          <a:bodyPr vert="horz" lIns="0" tIns="0" rIns="0" bIns="0" rtlCol="0" anchor="b" anchorCtr="0">
            <a:noAutofit/>
          </a:bodyPr>
          <a:lstStyle>
            <a:lvl1pPr algn="r" defTabSz="914400" rtl="0" eaLnBrk="1" latinLnBrk="0" hangingPunct="1">
              <a:lnSpc>
                <a:spcPts val="3200"/>
              </a:lnSpc>
              <a:spcBef>
                <a:spcPct val="0"/>
              </a:spcBef>
              <a:buNone/>
              <a:defRPr sz="1800" b="0" i="0" kern="1200">
                <a:solidFill>
                  <a:schemeClr val="bg1"/>
                </a:solidFill>
                <a:latin typeface="Roboto Medium" pitchFamily="2" charset="0"/>
                <a:ea typeface="Roboto Medium" pitchFamily="2" charset="0"/>
                <a:cs typeface="+mj-cs"/>
              </a:defRPr>
            </a:lvl1pPr>
          </a:lstStyle>
          <a:p>
            <a:r>
              <a:rPr lang="en-US" dirty="0"/>
              <a:t>Presentation Title Here</a:t>
            </a:r>
          </a:p>
        </p:txBody>
      </p:sp>
      <p:sp>
        <p:nvSpPr>
          <p:cNvPr id="12" name="Title Placeholder 1">
            <a:extLst>
              <a:ext uri="{FF2B5EF4-FFF2-40B4-BE49-F238E27FC236}">
                <a16:creationId xmlns:a16="http://schemas.microsoft.com/office/drawing/2014/main" id="{3DDC974E-0D35-CA42-B541-BD8ECCC3729D}"/>
              </a:ext>
            </a:extLst>
          </p:cNvPr>
          <p:cNvSpPr>
            <a:spLocks noGrp="1"/>
          </p:cNvSpPr>
          <p:nvPr>
            <p:ph type="title" hasCustomPrompt="1"/>
          </p:nvPr>
        </p:nvSpPr>
        <p:spPr>
          <a:xfrm>
            <a:off x="6096000" y="296862"/>
            <a:ext cx="5612606"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18" name="Rectangle 17">
            <a:extLst>
              <a:ext uri="{FF2B5EF4-FFF2-40B4-BE49-F238E27FC236}">
                <a16:creationId xmlns:a16="http://schemas.microsoft.com/office/drawing/2014/main" id="{57BF0F7A-D769-CC4A-98BD-0004789D630C}"/>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Regular" pitchFamily="2" charset="0"/>
            </a:endParaRPr>
          </a:p>
        </p:txBody>
      </p:sp>
      <p:sp>
        <p:nvSpPr>
          <p:cNvPr id="25" name="Title 6">
            <a:extLst>
              <a:ext uri="{FF2B5EF4-FFF2-40B4-BE49-F238E27FC236}">
                <a16:creationId xmlns:a16="http://schemas.microsoft.com/office/drawing/2014/main" id="{A1C40F5D-8EEE-024A-B53E-DB43E4A6628A}"/>
              </a:ext>
            </a:extLst>
          </p:cNvPr>
          <p:cNvSpPr txBox="1">
            <a:spLocks/>
          </p:cNvSpPr>
          <p:nvPr userDrawn="1"/>
        </p:nvSpPr>
        <p:spPr>
          <a:xfrm>
            <a:off x="1019175" y="1700213"/>
            <a:ext cx="2616001" cy="4608512"/>
          </a:xfrm>
          <a:prstGeom prst="rect">
            <a:avLst/>
          </a:prstGeom>
        </p:spPr>
        <p:txBody>
          <a:bodyPr anchor="ctr" anchorCtr="0"/>
          <a:lstStyle>
            <a:lvl1pPr algn="l" defTabSz="914400" rtl="0" eaLnBrk="1" latinLnBrk="0" hangingPunct="1">
              <a:lnSpc>
                <a:spcPts val="3600"/>
              </a:lnSpc>
              <a:spcBef>
                <a:spcPct val="0"/>
              </a:spcBef>
              <a:buNone/>
              <a:defRPr sz="3200" kern="1200">
                <a:solidFill>
                  <a:srgbClr val="F43131"/>
                </a:solidFill>
                <a:latin typeface="+mj-lt"/>
                <a:ea typeface="+mj-ea"/>
                <a:cs typeface="+mj-cs"/>
              </a:defRPr>
            </a:lvl1pPr>
          </a:lstStyle>
          <a:p>
            <a:r>
              <a:rPr lang="en-US" b="0" i="0" baseline="0" dirty="0">
                <a:solidFill>
                  <a:srgbClr val="E0112B"/>
                </a:solidFill>
                <a:latin typeface="Arial" panose="020B0604020202020204" pitchFamily="34" charset="0"/>
                <a:ea typeface="Roboto Medium" pitchFamily="2" charset="0"/>
                <a:cs typeface="Arial" panose="020B0604020202020204" pitchFamily="34" charset="0"/>
              </a:rPr>
              <a:t>Click to edit M</a:t>
            </a:r>
            <a:r>
              <a:rPr lang="en-US" b="0" i="0" dirty="0">
                <a:solidFill>
                  <a:srgbClr val="E0112B"/>
                </a:solidFill>
                <a:latin typeface="Arial" panose="020B0604020202020204" pitchFamily="34" charset="0"/>
                <a:ea typeface="Roboto Medium" pitchFamily="2" charset="0"/>
                <a:cs typeface="Arial" panose="020B0604020202020204" pitchFamily="34" charset="0"/>
              </a:rPr>
              <a:t>aster title style</a:t>
            </a:r>
            <a:endParaRPr lang="en-GB" b="0" i="0" dirty="0">
              <a:solidFill>
                <a:srgbClr val="E0112B"/>
              </a:solidFill>
              <a:latin typeface="Arial" panose="020B0604020202020204" pitchFamily="34" charset="0"/>
              <a:ea typeface="Roboto Medium" pitchFamily="2" charset="0"/>
              <a:cs typeface="Arial" panose="020B0604020202020204" pitchFamily="34" charset="0"/>
            </a:endParaRPr>
          </a:p>
        </p:txBody>
      </p:sp>
      <p:sp>
        <p:nvSpPr>
          <p:cNvPr id="11" name="Text Placeholder 12">
            <a:extLst>
              <a:ext uri="{FF2B5EF4-FFF2-40B4-BE49-F238E27FC236}">
                <a16:creationId xmlns:a16="http://schemas.microsoft.com/office/drawing/2014/main" id="{DEBB4EBA-25CF-6E4E-BE01-E1A00539F8DC}"/>
              </a:ext>
            </a:extLst>
          </p:cNvPr>
          <p:cNvSpPr>
            <a:spLocks noGrp="1"/>
          </p:cNvSpPr>
          <p:nvPr>
            <p:ph type="body" sz="quarter" idx="18" hasCustomPrompt="1"/>
          </p:nvPr>
        </p:nvSpPr>
        <p:spPr>
          <a:xfrm>
            <a:off x="304800" y="6171945"/>
            <a:ext cx="3200400"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14" name="Text Placeholder 18">
            <a:extLst>
              <a:ext uri="{FF2B5EF4-FFF2-40B4-BE49-F238E27FC236}">
                <a16:creationId xmlns:a16="http://schemas.microsoft.com/office/drawing/2014/main" id="{7C60D161-70AB-C240-9240-9D6018065733}"/>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pic>
        <p:nvPicPr>
          <p:cNvPr id="21" name="Picture 20">
            <a:extLst>
              <a:ext uri="{FF2B5EF4-FFF2-40B4-BE49-F238E27FC236}">
                <a16:creationId xmlns:a16="http://schemas.microsoft.com/office/drawing/2014/main" id="{89C288A6-EEC9-C345-83D4-63675A4524F4}"/>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22" name="Picture 21">
            <a:extLst>
              <a:ext uri="{FF2B5EF4-FFF2-40B4-BE49-F238E27FC236}">
                <a16:creationId xmlns:a16="http://schemas.microsoft.com/office/drawing/2014/main" id="{391D65C2-C90D-B84F-90B3-5DB6890B17D4}"/>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23" name="Picture 22">
            <a:extLst>
              <a:ext uri="{FF2B5EF4-FFF2-40B4-BE49-F238E27FC236}">
                <a16:creationId xmlns:a16="http://schemas.microsoft.com/office/drawing/2014/main" id="{AFE3F8C7-F63F-894F-9E0F-8E6273F4D935}"/>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24" name="Picture 23">
            <a:extLst>
              <a:ext uri="{FF2B5EF4-FFF2-40B4-BE49-F238E27FC236}">
                <a16:creationId xmlns:a16="http://schemas.microsoft.com/office/drawing/2014/main" id="{2E126055-880D-E742-B8D8-D16F0FBADFF4}"/>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1215121315"/>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Pictur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C1DB19-D33D-9641-925E-784D8CA698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Picture Placeholder 2">
            <a:extLst>
              <a:ext uri="{FF2B5EF4-FFF2-40B4-BE49-F238E27FC236}">
                <a16:creationId xmlns:a16="http://schemas.microsoft.com/office/drawing/2014/main" id="{4B214645-1F46-624A-B6AE-2916157361B4}"/>
              </a:ext>
            </a:extLst>
          </p:cNvPr>
          <p:cNvSpPr>
            <a:spLocks noGrp="1"/>
          </p:cNvSpPr>
          <p:nvPr>
            <p:ph type="pic" sz="quarter" idx="11"/>
          </p:nvPr>
        </p:nvSpPr>
        <p:spPr>
          <a:xfrm>
            <a:off x="3635176" y="1700213"/>
            <a:ext cx="7537648" cy="4608512"/>
          </a:xfrm>
          <a:prstGeom prst="rect">
            <a:avLst/>
          </a:prstGeom>
        </p:spPr>
        <p:txBody>
          <a:bodyPr vert="horz" anchor="ctr" anchorCtr="0"/>
          <a:lstStyle>
            <a:lvl1pPr marL="25400" indent="0" algn="ctr">
              <a:buFontTx/>
              <a:buNone/>
              <a:defRPr/>
            </a:lvl1pPr>
          </a:lstStyle>
          <a:p>
            <a:endParaRPr lang="en-US" dirty="0"/>
          </a:p>
        </p:txBody>
      </p:sp>
      <p:sp>
        <p:nvSpPr>
          <p:cNvPr id="10" name="Title Placeholder 1">
            <a:extLst>
              <a:ext uri="{FF2B5EF4-FFF2-40B4-BE49-F238E27FC236}">
                <a16:creationId xmlns:a16="http://schemas.microsoft.com/office/drawing/2014/main" id="{DACECF71-E44D-9343-B09C-B33F860188F1}"/>
              </a:ext>
            </a:extLst>
          </p:cNvPr>
          <p:cNvSpPr>
            <a:spLocks noGrp="1"/>
          </p:cNvSpPr>
          <p:nvPr>
            <p:ph type="title" hasCustomPrompt="1"/>
          </p:nvPr>
        </p:nvSpPr>
        <p:spPr>
          <a:xfrm>
            <a:off x="6095999" y="296862"/>
            <a:ext cx="5612607"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4" name="Text Placeholder 3">
            <a:extLst>
              <a:ext uri="{FF2B5EF4-FFF2-40B4-BE49-F238E27FC236}">
                <a16:creationId xmlns:a16="http://schemas.microsoft.com/office/drawing/2014/main" id="{147CEB35-87E8-1046-A091-74B189E4643E}"/>
              </a:ext>
            </a:extLst>
          </p:cNvPr>
          <p:cNvSpPr>
            <a:spLocks noGrp="1"/>
          </p:cNvSpPr>
          <p:nvPr>
            <p:ph type="body" sz="quarter" idx="12" hasCustomPrompt="1"/>
          </p:nvPr>
        </p:nvSpPr>
        <p:spPr>
          <a:xfrm>
            <a:off x="1105989" y="1695225"/>
            <a:ext cx="2461818" cy="4613500"/>
          </a:xfrm>
          <a:prstGeom prst="rect">
            <a:avLst/>
          </a:prstGeom>
        </p:spPr>
        <p:txBody>
          <a:bodyPr anchor="ctr">
            <a:normAutofit/>
          </a:bodyPr>
          <a:lstStyle>
            <a:lvl1pPr>
              <a:defRPr sz="3200" b="0" i="0">
                <a:solidFill>
                  <a:srgbClr val="E0112B"/>
                </a:solidFill>
                <a:latin typeface="Arial" panose="020B0604020202020204" pitchFamily="34" charset="0"/>
                <a:cs typeface="Arial" panose="020B0604020202020204" pitchFamily="34" charset="0"/>
              </a:defRPr>
            </a:lvl1pPr>
          </a:lstStyle>
          <a:p>
            <a:r>
              <a:rPr lang="en-GB" b="0" i="0" dirty="0">
                <a:latin typeface="Arial" panose="020B0604020202020204" pitchFamily="34" charset="0"/>
                <a:ea typeface="Roboto Medium" pitchFamily="2" charset="0"/>
                <a:cs typeface="Arial" panose="020B0604020202020204" pitchFamily="34" charset="0"/>
              </a:rPr>
              <a:t>Click to edit Master title style</a:t>
            </a:r>
            <a:endParaRPr lang="en-GB" b="0" i="0" dirty="0">
              <a:latin typeface="Roboto Medium" pitchFamily="2" charset="0"/>
              <a:ea typeface="Roboto Medium" pitchFamily="2" charset="0"/>
            </a:endParaRPr>
          </a:p>
        </p:txBody>
      </p:sp>
      <p:sp>
        <p:nvSpPr>
          <p:cNvPr id="9" name="Rectangle 8">
            <a:extLst>
              <a:ext uri="{FF2B5EF4-FFF2-40B4-BE49-F238E27FC236}">
                <a16:creationId xmlns:a16="http://schemas.microsoft.com/office/drawing/2014/main" id="{5976150C-88F6-D649-AF1D-7D43DF865EA1}"/>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11" name="Text Placeholder 12">
            <a:extLst>
              <a:ext uri="{FF2B5EF4-FFF2-40B4-BE49-F238E27FC236}">
                <a16:creationId xmlns:a16="http://schemas.microsoft.com/office/drawing/2014/main" id="{80D8C31D-12FC-9B4C-BB63-6ADF192F645C}"/>
              </a:ext>
            </a:extLst>
          </p:cNvPr>
          <p:cNvSpPr>
            <a:spLocks noGrp="1"/>
          </p:cNvSpPr>
          <p:nvPr>
            <p:ph type="body" sz="quarter" idx="18" hasCustomPrompt="1"/>
          </p:nvPr>
        </p:nvSpPr>
        <p:spPr>
          <a:xfrm>
            <a:off x="304800" y="6171945"/>
            <a:ext cx="3263007"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15" name="Text Placeholder 18">
            <a:extLst>
              <a:ext uri="{FF2B5EF4-FFF2-40B4-BE49-F238E27FC236}">
                <a16:creationId xmlns:a16="http://schemas.microsoft.com/office/drawing/2014/main" id="{55EE7900-55FE-8F43-9D48-B8CFBA678E30}"/>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pic>
        <p:nvPicPr>
          <p:cNvPr id="20" name="Picture 19">
            <a:extLst>
              <a:ext uri="{FF2B5EF4-FFF2-40B4-BE49-F238E27FC236}">
                <a16:creationId xmlns:a16="http://schemas.microsoft.com/office/drawing/2014/main" id="{7299A076-5331-384A-9876-65D826946235}"/>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21" name="Picture 20">
            <a:extLst>
              <a:ext uri="{FF2B5EF4-FFF2-40B4-BE49-F238E27FC236}">
                <a16:creationId xmlns:a16="http://schemas.microsoft.com/office/drawing/2014/main" id="{EEC05551-4F7C-4140-9534-FFD9F626FFB0}"/>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22" name="Picture 21">
            <a:extLst>
              <a:ext uri="{FF2B5EF4-FFF2-40B4-BE49-F238E27FC236}">
                <a16:creationId xmlns:a16="http://schemas.microsoft.com/office/drawing/2014/main" id="{058A97A2-5A25-164A-B87F-666D9978B392}"/>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23" name="Picture 22">
            <a:extLst>
              <a:ext uri="{FF2B5EF4-FFF2-40B4-BE49-F238E27FC236}">
                <a16:creationId xmlns:a16="http://schemas.microsoft.com/office/drawing/2014/main" id="{CC65B152-8583-7943-8C2F-4426E7933406}"/>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3632582099"/>
      </p:ext>
    </p:extLst>
  </p:cSld>
  <p:clrMapOvr>
    <a:masterClrMapping/>
  </p:clrMapOvr>
  <p:extLst>
    <p:ext uri="{DCECCB84-F9BA-43D5-87BE-67443E8EF086}">
      <p15:sldGuideLst xmlns:p15="http://schemas.microsoft.com/office/powerpoint/2012/main">
        <p15:guide id="1" pos="3840">
          <p15:clr>
            <a:srgbClr val="FBAE40"/>
          </p15:clr>
        </p15:guide>
        <p15:guide id="2" orient="horz" pos="4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p:txBody>
          <a:bodyPr/>
          <a:lstStyle>
            <a:lvl1pPr>
              <a:defRPr/>
            </a:lvl1pPr>
          </a:lstStyle>
          <a:p>
            <a:r>
              <a:rPr lang="en-US" dirty="0"/>
              <a:t>Slide title, Arial 30 pt., bolded, blue, sentence case (cont.)</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5612" y="1638300"/>
            <a:ext cx="2969831" cy="4910776"/>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
        <p:nvSpPr>
          <p:cNvPr id="9" name="Content Placeholder 8">
            <a:extLst>
              <a:ext uri="{FF2B5EF4-FFF2-40B4-BE49-F238E27FC236}">
                <a16:creationId xmlns:a16="http://schemas.microsoft.com/office/drawing/2014/main" id="{6DF920F0-D040-4F74-97F3-B95CA6BE4DB3}"/>
              </a:ext>
            </a:extLst>
          </p:cNvPr>
          <p:cNvSpPr>
            <a:spLocks noGrp="1"/>
          </p:cNvSpPr>
          <p:nvPr>
            <p:ph sz="quarter" idx="14" hasCustomPrompt="1"/>
          </p:nvPr>
        </p:nvSpPr>
        <p:spPr>
          <a:xfrm>
            <a:off x="3905251" y="1638300"/>
            <a:ext cx="2980944" cy="491077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
        <p:nvSpPr>
          <p:cNvPr id="14" name="Content Placeholder 8">
            <a:extLst>
              <a:ext uri="{FF2B5EF4-FFF2-40B4-BE49-F238E27FC236}">
                <a16:creationId xmlns:a16="http://schemas.microsoft.com/office/drawing/2014/main" id="{A92D4688-CC15-46D4-AC5A-101334ED2C9D}"/>
              </a:ext>
            </a:extLst>
          </p:cNvPr>
          <p:cNvSpPr>
            <a:spLocks noGrp="1"/>
          </p:cNvSpPr>
          <p:nvPr>
            <p:ph sz="quarter" idx="17" hasCustomPrompt="1"/>
          </p:nvPr>
        </p:nvSpPr>
        <p:spPr>
          <a:xfrm>
            <a:off x="7372353" y="1638299"/>
            <a:ext cx="2980944" cy="4910778"/>
          </a:xfrm>
        </p:spPr>
        <p:txBody>
          <a:bodyPr/>
          <a:lstStyle>
            <a:lvl1pPr>
              <a:defRPr/>
            </a:lvl1pPr>
            <a:lvl2pPr>
              <a:defRPr/>
            </a:lvl2pPr>
            <a:lvl3pPr>
              <a:defRPr/>
            </a:lvl3pPr>
            <a:lvl4pPr>
              <a:defRPr/>
            </a:lvl4pPr>
            <a:lvl5pPr>
              <a:defRPr/>
            </a:lvl5p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a:t>
            </a:r>
          </a:p>
          <a:p>
            <a:pPr lvl="3"/>
            <a:r>
              <a:rPr lang="en-US" dirty="0"/>
              <a:t>Bullet 2: Arial 18 pt. </a:t>
            </a:r>
          </a:p>
          <a:p>
            <a:pPr lvl="4"/>
            <a:r>
              <a:rPr lang="en-US" dirty="0"/>
              <a:t>Bullet 3: Arial 18 pt. </a:t>
            </a:r>
          </a:p>
        </p:txBody>
      </p:sp>
    </p:spTree>
    <p:extLst>
      <p:ext uri="{BB962C8B-B14F-4D97-AF65-F5344CB8AC3E}">
        <p14:creationId xmlns:p14="http://schemas.microsoft.com/office/powerpoint/2010/main" val="3331951997"/>
      </p:ext>
    </p:extLst>
  </p:cSld>
  <p:clrMapOvr>
    <a:masterClrMapping/>
  </p:clrMapOvr>
  <p:transition/>
  <p:extLst>
    <p:ext uri="{DCECCB84-F9BA-43D5-87BE-67443E8EF086}">
      <p15:sldGuideLst xmlns:p15="http://schemas.microsoft.com/office/powerpoint/2012/main">
        <p15:guide id="1" pos="2164" userDrawn="1">
          <p15:clr>
            <a:srgbClr val="FBAE40"/>
          </p15:clr>
        </p15:guide>
        <p15:guide id="2" pos="2460" userDrawn="1">
          <p15:clr>
            <a:srgbClr val="FBAE40"/>
          </p15:clr>
        </p15:guide>
        <p15:guide id="3" pos="4344" userDrawn="1">
          <p15:clr>
            <a:srgbClr val="FBAE40"/>
          </p15:clr>
        </p15:guide>
        <p15:guide id="4" pos="46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Logo Slide">
    <p:bg>
      <p:bgRef idx="1001">
        <a:schemeClr val="bg2"/>
      </p:bgRef>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89F93A9-1E4E-4D4D-8F68-8DB3832B35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Picture Placeholder 7">
            <a:extLst>
              <a:ext uri="{FF2B5EF4-FFF2-40B4-BE49-F238E27FC236}">
                <a16:creationId xmlns:a16="http://schemas.microsoft.com/office/drawing/2014/main" id="{AEC377AE-1F4E-3A40-A036-610E6D005357}"/>
              </a:ext>
            </a:extLst>
          </p:cNvPr>
          <p:cNvSpPr>
            <a:spLocks noGrp="1"/>
          </p:cNvSpPr>
          <p:nvPr>
            <p:ph type="pic" sz="quarter" idx="18" hasCustomPrompt="1"/>
          </p:nvPr>
        </p:nvSpPr>
        <p:spPr>
          <a:xfrm>
            <a:off x="5108575" y="3503613"/>
            <a:ext cx="1974850" cy="933450"/>
          </a:xfrm>
          <a:prstGeom prst="rect">
            <a:avLst/>
          </a:prstGeom>
        </p:spPr>
        <p:txBody>
          <a:bodyPr anchor="ctr" anchorCtr="0"/>
          <a:lstStyle>
            <a:lvl1pPr marL="25400" indent="0" algn="ctr">
              <a:buNone/>
              <a:defRPr/>
            </a:lvl1pPr>
          </a:lstStyle>
          <a:p>
            <a:r>
              <a:rPr lang="en-US" dirty="0"/>
              <a:t>Logo</a:t>
            </a:r>
          </a:p>
        </p:txBody>
      </p:sp>
      <p:sp>
        <p:nvSpPr>
          <p:cNvPr id="18" name="Picture Placeholder 7">
            <a:extLst>
              <a:ext uri="{FF2B5EF4-FFF2-40B4-BE49-F238E27FC236}">
                <a16:creationId xmlns:a16="http://schemas.microsoft.com/office/drawing/2014/main" id="{4A5AB9DE-0554-E944-A3B2-D9FABB959696}"/>
              </a:ext>
            </a:extLst>
          </p:cNvPr>
          <p:cNvSpPr>
            <a:spLocks noGrp="1"/>
          </p:cNvSpPr>
          <p:nvPr>
            <p:ph type="pic" sz="quarter" idx="19" hasCustomPrompt="1"/>
          </p:nvPr>
        </p:nvSpPr>
        <p:spPr>
          <a:xfrm>
            <a:off x="7512844" y="3503613"/>
            <a:ext cx="1974850" cy="933450"/>
          </a:xfrm>
          <a:prstGeom prst="rect">
            <a:avLst/>
          </a:prstGeom>
        </p:spPr>
        <p:txBody>
          <a:bodyPr anchor="ctr" anchorCtr="0"/>
          <a:lstStyle>
            <a:lvl1pPr marL="25400" indent="0" algn="ctr">
              <a:buNone/>
              <a:defRPr/>
            </a:lvl1pPr>
          </a:lstStyle>
          <a:p>
            <a:r>
              <a:rPr lang="en-US" dirty="0"/>
              <a:t>Logo</a:t>
            </a:r>
          </a:p>
        </p:txBody>
      </p:sp>
      <p:sp>
        <p:nvSpPr>
          <p:cNvPr id="19" name="Picture Placeholder 7">
            <a:extLst>
              <a:ext uri="{FF2B5EF4-FFF2-40B4-BE49-F238E27FC236}">
                <a16:creationId xmlns:a16="http://schemas.microsoft.com/office/drawing/2014/main" id="{F4BFC75B-E634-4A4F-8B4C-D587734E4C9F}"/>
              </a:ext>
            </a:extLst>
          </p:cNvPr>
          <p:cNvSpPr>
            <a:spLocks noGrp="1"/>
          </p:cNvSpPr>
          <p:nvPr>
            <p:ph type="pic" sz="quarter" idx="20" hasCustomPrompt="1"/>
          </p:nvPr>
        </p:nvSpPr>
        <p:spPr>
          <a:xfrm>
            <a:off x="2704306" y="3503613"/>
            <a:ext cx="1974850" cy="933450"/>
          </a:xfrm>
          <a:prstGeom prst="rect">
            <a:avLst/>
          </a:prstGeom>
        </p:spPr>
        <p:txBody>
          <a:bodyPr anchor="ctr" anchorCtr="0"/>
          <a:lstStyle>
            <a:lvl1pPr marL="25400" indent="0" algn="ctr">
              <a:buNone/>
              <a:defRPr/>
            </a:lvl1pPr>
          </a:lstStyle>
          <a:p>
            <a:r>
              <a:rPr lang="en-US" dirty="0"/>
              <a:t>Logo</a:t>
            </a:r>
          </a:p>
        </p:txBody>
      </p:sp>
      <p:sp>
        <p:nvSpPr>
          <p:cNvPr id="20" name="Picture Placeholder 7">
            <a:extLst>
              <a:ext uri="{FF2B5EF4-FFF2-40B4-BE49-F238E27FC236}">
                <a16:creationId xmlns:a16="http://schemas.microsoft.com/office/drawing/2014/main" id="{AD510AE7-F4B4-3C4D-B8B4-22A41CF24731}"/>
              </a:ext>
            </a:extLst>
          </p:cNvPr>
          <p:cNvSpPr>
            <a:spLocks noGrp="1"/>
          </p:cNvSpPr>
          <p:nvPr>
            <p:ph type="pic" sz="quarter" idx="21" hasCustomPrompt="1"/>
          </p:nvPr>
        </p:nvSpPr>
        <p:spPr>
          <a:xfrm>
            <a:off x="300038" y="3503613"/>
            <a:ext cx="1974850" cy="933450"/>
          </a:xfrm>
          <a:prstGeom prst="rect">
            <a:avLst/>
          </a:prstGeom>
        </p:spPr>
        <p:txBody>
          <a:bodyPr anchor="ctr" anchorCtr="0"/>
          <a:lstStyle>
            <a:lvl1pPr marL="25400" indent="0" algn="ctr">
              <a:buNone/>
              <a:defRPr/>
            </a:lvl1pPr>
          </a:lstStyle>
          <a:p>
            <a:r>
              <a:rPr lang="en-US" dirty="0"/>
              <a:t>Logo</a:t>
            </a:r>
          </a:p>
        </p:txBody>
      </p:sp>
      <p:sp>
        <p:nvSpPr>
          <p:cNvPr id="21" name="Picture Placeholder 7">
            <a:extLst>
              <a:ext uri="{FF2B5EF4-FFF2-40B4-BE49-F238E27FC236}">
                <a16:creationId xmlns:a16="http://schemas.microsoft.com/office/drawing/2014/main" id="{5D4F9586-0175-9E43-9ACA-56B07728B04F}"/>
              </a:ext>
            </a:extLst>
          </p:cNvPr>
          <p:cNvSpPr>
            <a:spLocks noGrp="1"/>
          </p:cNvSpPr>
          <p:nvPr>
            <p:ph type="pic" sz="quarter" idx="22" hasCustomPrompt="1"/>
          </p:nvPr>
        </p:nvSpPr>
        <p:spPr>
          <a:xfrm>
            <a:off x="9917113" y="3499609"/>
            <a:ext cx="1974850" cy="933450"/>
          </a:xfrm>
          <a:prstGeom prst="rect">
            <a:avLst/>
          </a:prstGeom>
        </p:spPr>
        <p:txBody>
          <a:bodyPr anchor="ctr" anchorCtr="0"/>
          <a:lstStyle>
            <a:lvl1pPr marL="25400" indent="0" algn="ctr">
              <a:buNone/>
              <a:defRPr/>
            </a:lvl1pPr>
          </a:lstStyle>
          <a:p>
            <a:r>
              <a:rPr lang="en-US" dirty="0"/>
              <a:t>Logo</a:t>
            </a:r>
          </a:p>
        </p:txBody>
      </p:sp>
      <p:sp>
        <p:nvSpPr>
          <p:cNvPr id="22" name="Picture Placeholder 7">
            <a:extLst>
              <a:ext uri="{FF2B5EF4-FFF2-40B4-BE49-F238E27FC236}">
                <a16:creationId xmlns:a16="http://schemas.microsoft.com/office/drawing/2014/main" id="{FC39A0EC-9C46-1247-BC41-623BB397C202}"/>
              </a:ext>
            </a:extLst>
          </p:cNvPr>
          <p:cNvSpPr>
            <a:spLocks noGrp="1"/>
          </p:cNvSpPr>
          <p:nvPr>
            <p:ph type="pic" sz="quarter" idx="23" hasCustomPrompt="1"/>
          </p:nvPr>
        </p:nvSpPr>
        <p:spPr>
          <a:xfrm>
            <a:off x="6310547" y="4994411"/>
            <a:ext cx="1974850" cy="933450"/>
          </a:xfrm>
          <a:prstGeom prst="rect">
            <a:avLst/>
          </a:prstGeom>
        </p:spPr>
        <p:txBody>
          <a:bodyPr anchor="ctr" anchorCtr="0"/>
          <a:lstStyle>
            <a:lvl1pPr marL="25400" indent="0" algn="ctr">
              <a:buNone/>
              <a:defRPr/>
            </a:lvl1pPr>
          </a:lstStyle>
          <a:p>
            <a:r>
              <a:rPr lang="en-US" dirty="0"/>
              <a:t>Logo</a:t>
            </a:r>
          </a:p>
        </p:txBody>
      </p:sp>
      <p:sp>
        <p:nvSpPr>
          <p:cNvPr id="23" name="Picture Placeholder 7">
            <a:extLst>
              <a:ext uri="{FF2B5EF4-FFF2-40B4-BE49-F238E27FC236}">
                <a16:creationId xmlns:a16="http://schemas.microsoft.com/office/drawing/2014/main" id="{08882B08-B9F4-8246-BE1F-23EFED367445}"/>
              </a:ext>
            </a:extLst>
          </p:cNvPr>
          <p:cNvSpPr>
            <a:spLocks noGrp="1"/>
          </p:cNvSpPr>
          <p:nvPr>
            <p:ph type="pic" sz="quarter" idx="24" hasCustomPrompt="1"/>
          </p:nvPr>
        </p:nvSpPr>
        <p:spPr>
          <a:xfrm>
            <a:off x="8714816" y="4994411"/>
            <a:ext cx="1974850" cy="933450"/>
          </a:xfrm>
          <a:prstGeom prst="rect">
            <a:avLst/>
          </a:prstGeom>
        </p:spPr>
        <p:txBody>
          <a:bodyPr anchor="ctr" anchorCtr="0"/>
          <a:lstStyle>
            <a:lvl1pPr marL="25400" indent="0" algn="ctr">
              <a:buNone/>
              <a:defRPr/>
            </a:lvl1pPr>
          </a:lstStyle>
          <a:p>
            <a:r>
              <a:rPr lang="en-US" dirty="0"/>
              <a:t>Logo</a:t>
            </a:r>
          </a:p>
        </p:txBody>
      </p:sp>
      <p:sp>
        <p:nvSpPr>
          <p:cNvPr id="24" name="Picture Placeholder 7">
            <a:extLst>
              <a:ext uri="{FF2B5EF4-FFF2-40B4-BE49-F238E27FC236}">
                <a16:creationId xmlns:a16="http://schemas.microsoft.com/office/drawing/2014/main" id="{9DAD9550-8440-8244-8BC5-A05394521F34}"/>
              </a:ext>
            </a:extLst>
          </p:cNvPr>
          <p:cNvSpPr>
            <a:spLocks noGrp="1"/>
          </p:cNvSpPr>
          <p:nvPr>
            <p:ph type="pic" sz="quarter" idx="25" hasCustomPrompt="1"/>
          </p:nvPr>
        </p:nvSpPr>
        <p:spPr>
          <a:xfrm>
            <a:off x="3906278" y="4994411"/>
            <a:ext cx="1974850" cy="933450"/>
          </a:xfrm>
          <a:prstGeom prst="rect">
            <a:avLst/>
          </a:prstGeom>
        </p:spPr>
        <p:txBody>
          <a:bodyPr anchor="ctr" anchorCtr="0"/>
          <a:lstStyle>
            <a:lvl1pPr marL="25400" indent="0" algn="ctr">
              <a:buNone/>
              <a:defRPr/>
            </a:lvl1pPr>
          </a:lstStyle>
          <a:p>
            <a:r>
              <a:rPr lang="en-US" dirty="0"/>
              <a:t>Logo</a:t>
            </a:r>
          </a:p>
        </p:txBody>
      </p:sp>
      <p:sp>
        <p:nvSpPr>
          <p:cNvPr id="25" name="Picture Placeholder 7">
            <a:extLst>
              <a:ext uri="{FF2B5EF4-FFF2-40B4-BE49-F238E27FC236}">
                <a16:creationId xmlns:a16="http://schemas.microsoft.com/office/drawing/2014/main" id="{4277CFFB-6033-DC40-B925-DC0D3838C017}"/>
              </a:ext>
            </a:extLst>
          </p:cNvPr>
          <p:cNvSpPr>
            <a:spLocks noGrp="1"/>
          </p:cNvSpPr>
          <p:nvPr>
            <p:ph type="pic" sz="quarter" idx="26" hasCustomPrompt="1"/>
          </p:nvPr>
        </p:nvSpPr>
        <p:spPr>
          <a:xfrm>
            <a:off x="1502010" y="4994411"/>
            <a:ext cx="1974850" cy="933450"/>
          </a:xfrm>
          <a:prstGeom prst="rect">
            <a:avLst/>
          </a:prstGeom>
        </p:spPr>
        <p:txBody>
          <a:bodyPr anchor="ctr" anchorCtr="0"/>
          <a:lstStyle>
            <a:lvl1pPr marL="25400" indent="0" algn="ctr">
              <a:buNone/>
              <a:defRPr/>
            </a:lvl1pPr>
          </a:lstStyle>
          <a:p>
            <a:r>
              <a:rPr lang="en-US" dirty="0"/>
              <a:t>Logo</a:t>
            </a:r>
          </a:p>
        </p:txBody>
      </p:sp>
      <p:sp>
        <p:nvSpPr>
          <p:cNvPr id="15" name="Title Placeholder 1">
            <a:extLst>
              <a:ext uri="{FF2B5EF4-FFF2-40B4-BE49-F238E27FC236}">
                <a16:creationId xmlns:a16="http://schemas.microsoft.com/office/drawing/2014/main" id="{35013156-F6E4-C34B-8FC2-A2745B65BFF1}"/>
              </a:ext>
            </a:extLst>
          </p:cNvPr>
          <p:cNvSpPr>
            <a:spLocks noGrp="1"/>
          </p:cNvSpPr>
          <p:nvPr>
            <p:ph type="title" hasCustomPrompt="1"/>
          </p:nvPr>
        </p:nvSpPr>
        <p:spPr>
          <a:xfrm>
            <a:off x="6095999" y="296862"/>
            <a:ext cx="5612607" cy="611187"/>
          </a:xfrm>
          <a:prstGeom prst="rect">
            <a:avLst/>
          </a:prstGeom>
        </p:spPr>
        <p:txBody>
          <a:bodyPr vert="horz" lIns="0" tIns="0" rIns="0" bIns="0" rtlCol="0" anchor="ctr" anchorCtr="0">
            <a:noAutofit/>
          </a:bodyPr>
          <a:lstStyle>
            <a:lvl1pPr algn="r">
              <a:lnSpc>
                <a:spcPts val="3200"/>
              </a:lnSpc>
              <a:defRPr sz="2000" b="1" i="0">
                <a:solidFill>
                  <a:schemeClr val="bg1">
                    <a:lumMod val="50000"/>
                  </a:schemeClr>
                </a:solidFill>
                <a:latin typeface="Arial" panose="020B0604020202020204" pitchFamily="34" charset="0"/>
                <a:ea typeface="Roboto Medium" pitchFamily="2" charset="0"/>
                <a:cs typeface="Arial" panose="020B0604020202020204" pitchFamily="34" charset="0"/>
              </a:defRPr>
            </a:lvl1pPr>
          </a:lstStyle>
          <a:p>
            <a:r>
              <a:rPr lang="en-US" dirty="0"/>
              <a:t>Presentation Title Here</a:t>
            </a:r>
          </a:p>
        </p:txBody>
      </p:sp>
      <p:sp>
        <p:nvSpPr>
          <p:cNvPr id="26" name="Text Placeholder 3">
            <a:extLst>
              <a:ext uri="{FF2B5EF4-FFF2-40B4-BE49-F238E27FC236}">
                <a16:creationId xmlns:a16="http://schemas.microsoft.com/office/drawing/2014/main" id="{F6AF6482-5A8D-FC47-8F15-728870A7CDCA}"/>
              </a:ext>
            </a:extLst>
          </p:cNvPr>
          <p:cNvSpPr>
            <a:spLocks noGrp="1"/>
          </p:cNvSpPr>
          <p:nvPr>
            <p:ph type="body" sz="quarter" idx="27" hasCustomPrompt="1"/>
          </p:nvPr>
        </p:nvSpPr>
        <p:spPr>
          <a:xfrm>
            <a:off x="300038" y="2919004"/>
            <a:ext cx="8521745" cy="371836"/>
          </a:xfrm>
          <a:prstGeom prst="rect">
            <a:avLst/>
          </a:prstGeom>
        </p:spPr>
        <p:txBody>
          <a:bodyPr anchor="ctr">
            <a:normAutofit/>
          </a:bodyPr>
          <a:lstStyle>
            <a:lvl1pPr algn="l">
              <a:defRPr sz="1600" b="0" i="0">
                <a:solidFill>
                  <a:schemeClr val="tx1"/>
                </a:solidFill>
                <a:latin typeface="Arial" panose="020B0604020202020204" pitchFamily="34" charset="0"/>
                <a:ea typeface="Roboto Medium" pitchFamily="2" charset="0"/>
                <a:cs typeface="Arial" panose="020B0604020202020204" pitchFamily="34" charset="0"/>
              </a:defRPr>
            </a:lvl1pPr>
          </a:lstStyle>
          <a:p>
            <a:pPr algn="l"/>
            <a:r>
              <a:rPr lang="en-US" sz="1400" b="1" i="0" dirty="0">
                <a:latin typeface="Arial" panose="020B0604020202020204" pitchFamily="34" charset="0"/>
                <a:ea typeface="Roboto Medium" pitchFamily="2" charset="0"/>
                <a:cs typeface="Arial" panose="020B0604020202020204" pitchFamily="34" charset="0"/>
              </a:rPr>
              <a:t>A presentation by The Department of XXXXXXXXX in association with</a:t>
            </a:r>
            <a:endParaRPr lang="en-US" sz="1400" b="0" i="0" dirty="0">
              <a:latin typeface="Roboto Medium" pitchFamily="2" charset="0"/>
              <a:ea typeface="Roboto Medium" pitchFamily="2" charset="0"/>
            </a:endParaRPr>
          </a:p>
        </p:txBody>
      </p:sp>
      <p:sp>
        <p:nvSpPr>
          <p:cNvPr id="17" name="Rectangle 16">
            <a:extLst>
              <a:ext uri="{FF2B5EF4-FFF2-40B4-BE49-F238E27FC236}">
                <a16:creationId xmlns:a16="http://schemas.microsoft.com/office/drawing/2014/main" id="{CFB5A811-8D96-E849-BBE5-C3F64F8C9BB8}"/>
              </a:ext>
            </a:extLst>
          </p:cNvPr>
          <p:cNvSpPr/>
          <p:nvPr userDrawn="1"/>
        </p:nvSpPr>
        <p:spPr>
          <a:xfrm>
            <a:off x="11709782" y="6378957"/>
            <a:ext cx="110743" cy="110743"/>
          </a:xfrm>
          <a:prstGeom prst="rect">
            <a:avLst/>
          </a:prstGeom>
          <a:solidFill>
            <a:srgbClr val="E0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43131"/>
              </a:solidFill>
              <a:latin typeface="Roboto Regular" pitchFamily="2" charset="0"/>
            </a:endParaRPr>
          </a:p>
        </p:txBody>
      </p:sp>
      <p:sp>
        <p:nvSpPr>
          <p:cNvPr id="28" name="Text Placeholder 12">
            <a:extLst>
              <a:ext uri="{FF2B5EF4-FFF2-40B4-BE49-F238E27FC236}">
                <a16:creationId xmlns:a16="http://schemas.microsoft.com/office/drawing/2014/main" id="{18B2B4DF-EB0B-0D4C-9E2C-6BBE2ECA5D3A}"/>
              </a:ext>
            </a:extLst>
          </p:cNvPr>
          <p:cNvSpPr>
            <a:spLocks noGrp="1"/>
          </p:cNvSpPr>
          <p:nvPr>
            <p:ph type="body" sz="quarter" idx="28" hasCustomPrompt="1"/>
          </p:nvPr>
        </p:nvSpPr>
        <p:spPr>
          <a:xfrm>
            <a:off x="304800" y="6171945"/>
            <a:ext cx="3236259" cy="243170"/>
          </a:xfrm>
        </p:spPr>
        <p:txBody>
          <a:bodyPr lIns="0" tIns="0" rIns="0" bIns="0">
            <a:normAutofit/>
          </a:bodyPr>
          <a:lstStyle>
            <a:lvl1pPr>
              <a:defRPr sz="1100" b="0" i="0">
                <a:solidFill>
                  <a:srgbClr val="E0112B"/>
                </a:solidFill>
                <a:latin typeface="Arial" panose="020B0604020202020204" pitchFamily="34" charset="0"/>
                <a:ea typeface="Roboto" pitchFamily="2" charset="0"/>
                <a:cs typeface="Arial" panose="020B0604020202020204" pitchFamily="34" charset="0"/>
              </a:defRPr>
            </a:lvl1pPr>
          </a:lstStyle>
          <a:p>
            <a:pPr lvl="0"/>
            <a:r>
              <a:rPr lang="en-US" dirty="0"/>
              <a:t>@LSE/</a:t>
            </a:r>
          </a:p>
        </p:txBody>
      </p:sp>
      <p:sp>
        <p:nvSpPr>
          <p:cNvPr id="27" name="Text Placeholder 18">
            <a:extLst>
              <a:ext uri="{FF2B5EF4-FFF2-40B4-BE49-F238E27FC236}">
                <a16:creationId xmlns:a16="http://schemas.microsoft.com/office/drawing/2014/main" id="{B25ADDF6-697E-8148-960C-7D84333FEBA6}"/>
              </a:ext>
            </a:extLst>
          </p:cNvPr>
          <p:cNvSpPr>
            <a:spLocks noGrp="1"/>
          </p:cNvSpPr>
          <p:nvPr>
            <p:ph type="body" sz="quarter" idx="15" hasCustomPrompt="1"/>
          </p:nvPr>
        </p:nvSpPr>
        <p:spPr>
          <a:xfrm>
            <a:off x="6095999" y="6195415"/>
            <a:ext cx="5613783" cy="440057"/>
          </a:xfrm>
        </p:spPr>
        <p:txBody>
          <a:bodyPr anchor="ctr">
            <a:normAutofit/>
          </a:bodyPr>
          <a:lstStyle>
            <a:lvl1pPr algn="r">
              <a:defRPr lang="en-GB" sz="1800" b="0" i="0" kern="1200" baseline="0" dirty="0">
                <a:solidFill>
                  <a:schemeClr val="tx1"/>
                </a:solidFill>
                <a:effectLst/>
                <a:latin typeface="Arial" panose="020B0604020202020204" pitchFamily="34" charset="0"/>
                <a:cs typeface="Arial" panose="020B0604020202020204" pitchFamily="34" charset="0"/>
              </a:defRPr>
            </a:lvl1pPr>
          </a:lstStyle>
          <a:p>
            <a:r>
              <a:rPr lang="en-US" dirty="0"/>
              <a:t>Department/Institute/Centre name</a:t>
            </a:r>
          </a:p>
        </p:txBody>
      </p:sp>
      <p:pic>
        <p:nvPicPr>
          <p:cNvPr id="6" name="Picture 5">
            <a:extLst>
              <a:ext uri="{FF2B5EF4-FFF2-40B4-BE49-F238E27FC236}">
                <a16:creationId xmlns:a16="http://schemas.microsoft.com/office/drawing/2014/main" id="{E0F29338-329D-2A4C-A146-83C03744F96D}"/>
              </a:ext>
            </a:extLst>
          </p:cNvPr>
          <p:cNvPicPr>
            <a:picLocks noChangeAspect="1"/>
          </p:cNvPicPr>
          <p:nvPr userDrawn="1"/>
        </p:nvPicPr>
        <p:blipFill>
          <a:blip r:embed="rId3"/>
          <a:stretch>
            <a:fillRect/>
          </a:stretch>
        </p:blipFill>
        <p:spPr>
          <a:xfrm>
            <a:off x="300038" y="6422517"/>
            <a:ext cx="209241" cy="150224"/>
          </a:xfrm>
          <a:prstGeom prst="rect">
            <a:avLst/>
          </a:prstGeom>
        </p:spPr>
      </p:pic>
      <p:pic>
        <p:nvPicPr>
          <p:cNvPr id="8" name="Picture 7">
            <a:extLst>
              <a:ext uri="{FF2B5EF4-FFF2-40B4-BE49-F238E27FC236}">
                <a16:creationId xmlns:a16="http://schemas.microsoft.com/office/drawing/2014/main" id="{0F37C3FC-C6BC-F141-A70A-2EA557B279BD}"/>
              </a:ext>
            </a:extLst>
          </p:cNvPr>
          <p:cNvPicPr>
            <a:picLocks noChangeAspect="1"/>
          </p:cNvPicPr>
          <p:nvPr userDrawn="1"/>
        </p:nvPicPr>
        <p:blipFill>
          <a:blip r:embed="rId4"/>
          <a:stretch>
            <a:fillRect/>
          </a:stretch>
        </p:blipFill>
        <p:spPr>
          <a:xfrm>
            <a:off x="497406" y="6425613"/>
            <a:ext cx="228019" cy="150224"/>
          </a:xfrm>
          <a:prstGeom prst="rect">
            <a:avLst/>
          </a:prstGeom>
        </p:spPr>
      </p:pic>
      <p:pic>
        <p:nvPicPr>
          <p:cNvPr id="10" name="Picture 9">
            <a:extLst>
              <a:ext uri="{FF2B5EF4-FFF2-40B4-BE49-F238E27FC236}">
                <a16:creationId xmlns:a16="http://schemas.microsoft.com/office/drawing/2014/main" id="{E19C7852-9697-C248-B495-47FD7375A748}"/>
              </a:ext>
            </a:extLst>
          </p:cNvPr>
          <p:cNvPicPr>
            <a:picLocks noChangeAspect="1"/>
          </p:cNvPicPr>
          <p:nvPr userDrawn="1"/>
        </p:nvPicPr>
        <p:blipFill>
          <a:blip r:embed="rId5"/>
          <a:stretch>
            <a:fillRect/>
          </a:stretch>
        </p:blipFill>
        <p:spPr>
          <a:xfrm>
            <a:off x="711927" y="6425824"/>
            <a:ext cx="228019" cy="150224"/>
          </a:xfrm>
          <a:prstGeom prst="rect">
            <a:avLst/>
          </a:prstGeom>
        </p:spPr>
      </p:pic>
      <p:pic>
        <p:nvPicPr>
          <p:cNvPr id="12" name="Picture 11">
            <a:extLst>
              <a:ext uri="{FF2B5EF4-FFF2-40B4-BE49-F238E27FC236}">
                <a16:creationId xmlns:a16="http://schemas.microsoft.com/office/drawing/2014/main" id="{191C0BE5-CA61-2042-A660-F1F3B996EC72}"/>
              </a:ext>
            </a:extLst>
          </p:cNvPr>
          <p:cNvPicPr>
            <a:picLocks noChangeAspect="1"/>
          </p:cNvPicPr>
          <p:nvPr userDrawn="1"/>
        </p:nvPicPr>
        <p:blipFill>
          <a:blip r:embed="rId6"/>
          <a:stretch>
            <a:fillRect/>
          </a:stretch>
        </p:blipFill>
        <p:spPr>
          <a:xfrm>
            <a:off x="920445" y="6424466"/>
            <a:ext cx="252162" cy="150224"/>
          </a:xfrm>
          <a:prstGeom prst="rect">
            <a:avLst/>
          </a:prstGeom>
        </p:spPr>
      </p:pic>
    </p:spTree>
    <p:extLst>
      <p:ext uri="{BB962C8B-B14F-4D97-AF65-F5344CB8AC3E}">
        <p14:creationId xmlns:p14="http://schemas.microsoft.com/office/powerpoint/2010/main" val="16725272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orient="horz" pos="1888">
          <p15:clr>
            <a:srgbClr val="FBAE40"/>
          </p15:clr>
        </p15:guide>
        <p15:guide id="3" orient="horz" pos="279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ven No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65502"/>
      </p:ext>
    </p:extLst>
  </p:cSld>
  <p:clrMapOvr>
    <a:masterClrMapping/>
  </p:clrMapOvr>
  <p:extLst>
    <p:ext uri="{DCECCB84-F9BA-43D5-87BE-67443E8EF086}">
      <p15:sldGuideLst xmlns:p15="http://schemas.microsoft.com/office/powerpoint/2012/main">
        <p15:guide id="1" pos="3840">
          <p15:clr>
            <a:srgbClr val="FBAE40"/>
          </p15:clr>
        </p15:guide>
        <p15:guide id="2" orient="horz" pos="1888">
          <p15:clr>
            <a:srgbClr val="FBAE40"/>
          </p15:clr>
        </p15:guide>
        <p15:guide id="3" orient="horz" pos="279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673463"/>
      </p:ext>
    </p:extLst>
  </p:cSld>
  <p:clrMapOvr>
    <a:masterClrMapping/>
  </p:clrMapOvr>
  <p:extLst>
    <p:ext uri="{DCECCB84-F9BA-43D5-87BE-67443E8EF086}">
      <p15:sldGuideLst xmlns:p15="http://schemas.microsoft.com/office/powerpoint/2012/main">
        <p15:guide id="1" pos="3840">
          <p15:clr>
            <a:srgbClr val="FBAE40"/>
          </p15:clr>
        </p15:guide>
        <p15:guide id="2" orient="horz" pos="754">
          <p15:clr>
            <a:srgbClr val="FBAE40"/>
          </p15:clr>
        </p15:guide>
        <p15:guide id="3" orient="horz" pos="2160">
          <p15:clr>
            <a:srgbClr val="FBAE40"/>
          </p15:clr>
        </p15:guide>
        <p15:guide id="4" pos="64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Titel 1"/>
          <p:cNvSpPr>
            <a:spLocks noGrp="1"/>
          </p:cNvSpPr>
          <p:nvPr>
            <p:ph type="ctrTitle"/>
          </p:nvPr>
        </p:nvSpPr>
        <p:spPr>
          <a:xfrm>
            <a:off x="914400" y="2130430"/>
            <a:ext cx="10363200" cy="1470025"/>
          </a:xfrm>
          <a:prstGeom prst="rect">
            <a:avLst/>
          </a:prstGeom>
        </p:spPr>
        <p:txBody>
          <a:bodyPr>
            <a:normAutofit/>
          </a:bodyPr>
          <a:lstStyle>
            <a:lvl1pPr algn="ctr">
              <a:defRPr sz="2800">
                <a:latin typeface="Stone Serif"/>
              </a:defRPr>
            </a:lvl1pPr>
          </a:lstStyle>
          <a:p>
            <a:r>
              <a:rPr lang="de-DE" dirty="0"/>
              <a:t>Titelmasterformat durch Klicken bearbeiten</a:t>
            </a:r>
          </a:p>
        </p:txBody>
      </p:sp>
      <p:sp>
        <p:nvSpPr>
          <p:cNvPr id="12" name="Untertitel 2"/>
          <p:cNvSpPr>
            <a:spLocks noGrp="1"/>
          </p:cNvSpPr>
          <p:nvPr>
            <p:ph type="subTitle" idx="1"/>
          </p:nvPr>
        </p:nvSpPr>
        <p:spPr>
          <a:xfrm>
            <a:off x="1828800" y="3886200"/>
            <a:ext cx="85344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5" name="Titelplatzhalter 1"/>
          <p:cNvSpPr txBox="1">
            <a:spLocks/>
          </p:cNvSpPr>
          <p:nvPr userDrawn="1"/>
        </p:nvSpPr>
        <p:spPr>
          <a:xfrm>
            <a:off x="8208236" y="141372"/>
            <a:ext cx="3374165" cy="827399"/>
          </a:xfrm>
          <a:prstGeom prst="rect">
            <a:avLst/>
          </a:prstGeom>
        </p:spPr>
        <p:txBody>
          <a:bodyPr vert="horz" lIns="91440" tIns="45720" rIns="91440" bIns="45720" rtlCol="0" anchor="ctr">
            <a:normAutofit/>
          </a:bodyPr>
          <a:lstStyle>
            <a:lvl1pPr algn="r" defTabSz="914400" rtl="0" eaLnBrk="1" latinLnBrk="0" hangingPunct="1">
              <a:spcBef>
                <a:spcPct val="0"/>
              </a:spcBef>
              <a:spcAft>
                <a:spcPts val="0"/>
              </a:spcAft>
              <a:buNone/>
              <a:defRPr sz="1000" kern="1200">
                <a:solidFill>
                  <a:schemeClr val="tx1"/>
                </a:solidFill>
                <a:latin typeface="+mj-lt"/>
                <a:ea typeface="+mj-ea"/>
                <a:cs typeface="+mj-cs"/>
              </a:defRPr>
            </a:lvl1pPr>
          </a:lstStyle>
          <a:p>
            <a:r>
              <a:rPr lang="de-DE" sz="900" cap="all" dirty="0">
                <a:latin typeface="ZapfHumnst BT"/>
                <a:ea typeface="Times New Roman"/>
              </a:rPr>
              <a:t>Martin Luther University</a:t>
            </a:r>
            <a:br>
              <a:rPr lang="de-DE" sz="900" cap="all" dirty="0">
                <a:latin typeface="ZapfHumnst BT"/>
                <a:ea typeface="Times New Roman"/>
              </a:rPr>
            </a:br>
            <a:r>
              <a:rPr lang="de-DE" sz="900" cap="all" dirty="0">
                <a:latin typeface="ZapfHumnst BT"/>
                <a:ea typeface="Times New Roman"/>
              </a:rPr>
              <a:t>Halle-Wittenberg</a:t>
            </a:r>
            <a:br>
              <a:rPr lang="de-DE" sz="800" dirty="0">
                <a:latin typeface="Courier New"/>
                <a:ea typeface="Times New Roman"/>
              </a:rPr>
            </a:br>
            <a:r>
              <a:rPr lang="de-DE" sz="900" dirty="0">
                <a:latin typeface="ZapfHumnst BT"/>
                <a:ea typeface="Times New Roman"/>
                <a:cs typeface="Times New Roman"/>
              </a:rPr>
              <a:t>Prof. Dr. Stephan Madaus</a:t>
            </a:r>
            <a:endParaRPr lang="de-DE" sz="800" dirty="0">
              <a:ea typeface="Times New Roman"/>
              <a:cs typeface="Times New Roman"/>
            </a:endParaRPr>
          </a:p>
        </p:txBody>
      </p:sp>
    </p:spTree>
    <p:extLst>
      <p:ext uri="{BB962C8B-B14F-4D97-AF65-F5344CB8AC3E}">
        <p14:creationId xmlns:p14="http://schemas.microsoft.com/office/powerpoint/2010/main" val="1156834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09600" y="1600205"/>
            <a:ext cx="10972800" cy="4525963"/>
          </a:xfrm>
          <a:prstGeom prst="rect">
            <a:avLst/>
          </a:prstGeom>
        </p:spPr>
        <p:txBody>
          <a:bodyPr>
            <a:normAutofit/>
          </a:bodyPr>
          <a:lstStyle>
            <a:lvl1pPr>
              <a:defRPr sz="1400"/>
            </a:lvl1pPr>
            <a:lvl2pPr>
              <a:defRPr sz="1400" baseline="0"/>
            </a:lvl2pPr>
            <a:lvl3pPr>
              <a:defRPr sz="1400" baseline="0"/>
            </a:lvl3pPr>
            <a:lvl4pPr>
              <a:defRPr sz="1400" baseline="0"/>
            </a:lvl4pPr>
            <a:lvl5pPr>
              <a:defRPr sz="1400" baseline="0"/>
            </a:lvl5pPr>
          </a:lstStyle>
          <a:p>
            <a:pPr lvl="0"/>
            <a:r>
              <a:rPr lang="de-DE" sz="1100" dirty="0">
                <a:effectLst/>
                <a:latin typeface="Stone Serif"/>
                <a:ea typeface="Times New Roman"/>
                <a:cs typeface="Times New Roman"/>
              </a:rPr>
              <a:t>Titel </a:t>
            </a:r>
            <a:endParaRPr lang="de-DE" dirty="0"/>
          </a:p>
          <a:p>
            <a:pPr lvl="1"/>
            <a:r>
              <a:rPr lang="de-DE" sz="1100" dirty="0">
                <a:effectLst/>
                <a:latin typeface="Stone Serif"/>
                <a:cs typeface="Times New Roman"/>
              </a:rPr>
              <a:t>Zweite Ebene</a:t>
            </a:r>
            <a:endParaRPr lang="de-DE" dirty="0"/>
          </a:p>
          <a:p>
            <a:pPr lvl="2"/>
            <a:r>
              <a:rPr lang="de-DE" sz="1100" dirty="0">
                <a:effectLst/>
                <a:latin typeface="Stone Serif"/>
                <a:cs typeface="Times New Roman"/>
              </a:rPr>
              <a:t>Dritte Ebene</a:t>
            </a:r>
            <a:endParaRPr lang="de-DE" dirty="0"/>
          </a:p>
          <a:p>
            <a:pPr lvl="3"/>
            <a:r>
              <a:rPr lang="de-DE" sz="1100" dirty="0">
                <a:effectLst/>
                <a:latin typeface="Stone Serif"/>
                <a:cs typeface="Times New Roman"/>
              </a:rPr>
              <a:t>Vierte Ebene</a:t>
            </a:r>
            <a:endParaRPr lang="de-DE" dirty="0"/>
          </a:p>
          <a:p>
            <a:pPr lvl="4"/>
            <a:r>
              <a:rPr lang="de-DE" sz="1100" dirty="0">
                <a:effectLst/>
                <a:latin typeface="Stone Serif"/>
                <a:cs typeface="Times New Roman"/>
              </a:rPr>
              <a:t>Fünfte Ebene</a:t>
            </a:r>
            <a:endParaRPr lang="de-DE" dirty="0"/>
          </a:p>
        </p:txBody>
      </p:sp>
      <p:sp>
        <p:nvSpPr>
          <p:cNvPr id="5" name="Fußzeilenplatzhalter 4"/>
          <p:cNvSpPr>
            <a:spLocks noGrp="1"/>
          </p:cNvSpPr>
          <p:nvPr>
            <p:ph type="ftr" sz="quarter" idx="11"/>
          </p:nvPr>
        </p:nvSpPr>
        <p:spPr>
          <a:xfrm>
            <a:off x="623392" y="6356355"/>
            <a:ext cx="10959008" cy="365125"/>
          </a:xfrm>
          <a:prstGeom prst="rect">
            <a:avLst/>
          </a:prstGeom>
        </p:spPr>
        <p:txBody>
          <a:bodyPr/>
          <a:lstStyle>
            <a:lvl1pPr>
              <a:defRPr sz="1600"/>
            </a:lvl1pPr>
          </a:lstStyle>
          <a:p>
            <a:pPr algn="just"/>
            <a:r>
              <a:rPr lang="de-DE">
                <a:latin typeface="ZapfHumnst BT"/>
                <a:cs typeface="Times New Roman"/>
              </a:rPr>
              <a:t>Datum								Titel</a:t>
            </a:r>
            <a:endParaRPr lang="de-DE"/>
          </a:p>
        </p:txBody>
      </p:sp>
      <p:sp>
        <p:nvSpPr>
          <p:cNvPr id="6" name="Titelplatzhalter 1"/>
          <p:cNvSpPr txBox="1">
            <a:spLocks/>
          </p:cNvSpPr>
          <p:nvPr userDrawn="1"/>
        </p:nvSpPr>
        <p:spPr>
          <a:xfrm>
            <a:off x="8208236" y="141372"/>
            <a:ext cx="3374165" cy="827399"/>
          </a:xfrm>
          <a:prstGeom prst="rect">
            <a:avLst/>
          </a:prstGeom>
        </p:spPr>
        <p:txBody>
          <a:bodyPr vert="horz" lIns="91440" tIns="45720" rIns="91440" bIns="45720" rtlCol="0" anchor="ctr">
            <a:normAutofit/>
          </a:bodyPr>
          <a:lstStyle>
            <a:lvl1pPr algn="r" defTabSz="914400" rtl="0" eaLnBrk="1" latinLnBrk="0" hangingPunct="1">
              <a:spcBef>
                <a:spcPct val="0"/>
              </a:spcBef>
              <a:spcAft>
                <a:spcPts val="0"/>
              </a:spcAft>
              <a:buNone/>
              <a:defRPr sz="1000" kern="1200">
                <a:solidFill>
                  <a:schemeClr val="tx1"/>
                </a:solidFill>
                <a:latin typeface="+mj-lt"/>
                <a:ea typeface="+mj-ea"/>
                <a:cs typeface="+mj-cs"/>
              </a:defRPr>
            </a:lvl1pPr>
          </a:lstStyle>
          <a:p>
            <a:r>
              <a:rPr lang="de-DE" sz="900" cap="all" dirty="0">
                <a:latin typeface="ZapfHumnst BT"/>
                <a:ea typeface="Times New Roman"/>
              </a:rPr>
              <a:t>Martin Luther University</a:t>
            </a:r>
            <a:br>
              <a:rPr lang="de-DE" sz="900" cap="all" dirty="0">
                <a:latin typeface="ZapfHumnst BT"/>
                <a:ea typeface="Times New Roman"/>
              </a:rPr>
            </a:br>
            <a:r>
              <a:rPr lang="de-DE" sz="900" cap="all" dirty="0">
                <a:latin typeface="ZapfHumnst BT"/>
                <a:ea typeface="Times New Roman"/>
              </a:rPr>
              <a:t>Halle-Wittenberg</a:t>
            </a:r>
            <a:br>
              <a:rPr lang="de-DE" sz="800" dirty="0">
                <a:latin typeface="Courier New"/>
                <a:ea typeface="Times New Roman"/>
              </a:rPr>
            </a:br>
            <a:r>
              <a:rPr lang="de-DE" sz="900" dirty="0">
                <a:latin typeface="ZapfHumnst BT"/>
                <a:ea typeface="Times New Roman"/>
                <a:cs typeface="Times New Roman"/>
              </a:rPr>
              <a:t>Prof. Dr. Stephan Madaus</a:t>
            </a:r>
            <a:endParaRPr lang="de-DE" sz="800" dirty="0">
              <a:ea typeface="Times New Roman"/>
              <a:cs typeface="Times New Roman"/>
            </a:endParaRPr>
          </a:p>
        </p:txBody>
      </p:sp>
    </p:spTree>
    <p:extLst>
      <p:ext uri="{BB962C8B-B14F-4D97-AF65-F5344CB8AC3E}">
        <p14:creationId xmlns:p14="http://schemas.microsoft.com/office/powerpoint/2010/main" val="1547418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a:prstGeom prst="rect">
            <a:avLst/>
          </a:prstGeom>
        </p:spPr>
        <p:txBody>
          <a:bodyPr anchor="t">
            <a:normAutofit/>
          </a:bodyPr>
          <a:lstStyle>
            <a:lvl1pPr algn="l">
              <a:defRPr sz="2800" b="1" cap="all">
                <a:latin typeface="Stone Serif"/>
              </a:defRPr>
            </a:lvl1pPr>
          </a:lstStyle>
          <a:p>
            <a:r>
              <a:rPr lang="de-DE"/>
              <a:t>Titelmasterformat durch Klicken bearbeiten</a:t>
            </a:r>
            <a:endParaRPr lang="de-DE" dirty="0"/>
          </a:p>
        </p:txBody>
      </p:sp>
      <p:sp>
        <p:nvSpPr>
          <p:cNvPr id="3" name="Textplatzhalter 2"/>
          <p:cNvSpPr>
            <a:spLocks noGrp="1"/>
          </p:cNvSpPr>
          <p:nvPr>
            <p:ph type="body" idx="1"/>
          </p:nvPr>
        </p:nvSpPr>
        <p:spPr>
          <a:xfrm>
            <a:off x="963084" y="2906713"/>
            <a:ext cx="10363200" cy="1500187"/>
          </a:xfrm>
          <a:prstGeom prst="rect">
            <a:avLst/>
          </a:prstGeom>
        </p:spPr>
        <p:txBody>
          <a:bodyPr anchor="b">
            <a:normAutofit/>
          </a:bodyPr>
          <a:lstStyle>
            <a:lvl1pPr marL="0" indent="0" algn="ctr">
              <a:buNone/>
              <a:defRPr sz="2000">
                <a:solidFill>
                  <a:schemeClr val="tx1">
                    <a:tint val="75000"/>
                  </a:schemeClr>
                </a:solidFill>
                <a:latin typeface="Stone Serif"/>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82250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00205"/>
            <a:ext cx="5384800" cy="4525963"/>
          </a:xfrm>
          <a:prstGeom prst="rect">
            <a:avLst/>
          </a:prstGeom>
        </p:spPr>
        <p:txBody>
          <a:bodyPr/>
          <a:lstStyle>
            <a:lvl1pPr>
              <a:defRPr sz="2800">
                <a:latin typeface="Stone Serif"/>
              </a:defRPr>
            </a:lvl1pPr>
            <a:lvl2pPr>
              <a:defRPr sz="2400">
                <a:latin typeface="Stone Serif"/>
              </a:defRPr>
            </a:lvl2pPr>
            <a:lvl3pPr>
              <a:defRPr sz="2000">
                <a:latin typeface="Stone Serif"/>
              </a:defRPr>
            </a:lvl3pPr>
            <a:lvl4pPr>
              <a:defRPr sz="1800">
                <a:latin typeface="Stone Serif"/>
              </a:defRPr>
            </a:lvl4pPr>
            <a:lvl5pPr>
              <a:defRPr sz="1800">
                <a:latin typeface="Stone Serif"/>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600205"/>
            <a:ext cx="5384800" cy="4525963"/>
          </a:xfrm>
          <a:prstGeom prst="rect">
            <a:avLst/>
          </a:prstGeom>
        </p:spPr>
        <p:txBody>
          <a:bodyPr/>
          <a:lstStyle>
            <a:lvl1pPr>
              <a:defRPr sz="2800">
                <a:latin typeface="Stone Serif"/>
              </a:defRPr>
            </a:lvl1pPr>
            <a:lvl2pPr>
              <a:defRPr sz="2400">
                <a:latin typeface="Stone Serif"/>
              </a:defRPr>
            </a:lvl2pPr>
            <a:lvl3pPr>
              <a:defRPr sz="2000">
                <a:latin typeface="Stone Serif"/>
              </a:defRPr>
            </a:lvl3pPr>
            <a:lvl4pPr>
              <a:defRPr sz="1800">
                <a:latin typeface="Stone Serif"/>
              </a:defRPr>
            </a:lvl4pPr>
            <a:lvl5pPr>
              <a:defRPr sz="1800">
                <a:latin typeface="Stone Serif"/>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1006890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35113"/>
            <a:ext cx="5386917" cy="639762"/>
          </a:xfrm>
          <a:prstGeom prst="rect">
            <a:avLst/>
          </a:prstGeom>
        </p:spPr>
        <p:txBody>
          <a:bodyPr anchor="b">
            <a:normAutofit/>
          </a:bodyPr>
          <a:lstStyle>
            <a:lvl1pPr marL="0" indent="0">
              <a:buNone/>
              <a:defRPr sz="2000" b="1">
                <a:latin typeface="Stone Serif"/>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atin typeface="Stone Serif"/>
              </a:defRPr>
            </a:lvl1pPr>
            <a:lvl2pPr>
              <a:defRPr sz="2000">
                <a:latin typeface="Stone Serif"/>
              </a:defRPr>
            </a:lvl2pPr>
            <a:lvl3pPr>
              <a:defRPr sz="1800">
                <a:latin typeface="Stone Serif"/>
              </a:defRPr>
            </a:lvl3pPr>
            <a:lvl4pPr>
              <a:defRPr sz="1600">
                <a:latin typeface="Stone Serif"/>
              </a:defRPr>
            </a:lvl4pPr>
            <a:lvl5pPr>
              <a:defRPr sz="1600">
                <a:latin typeface="Stone Serif"/>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70" y="1535113"/>
            <a:ext cx="5389033" cy="639762"/>
          </a:xfrm>
          <a:prstGeom prst="rect">
            <a:avLst/>
          </a:prstGeom>
        </p:spPr>
        <p:txBody>
          <a:bodyPr anchor="b">
            <a:normAutofit/>
          </a:bodyPr>
          <a:lstStyle>
            <a:lvl1pPr marL="0" indent="0">
              <a:buNone/>
              <a:defRPr sz="2000" b="1">
                <a:latin typeface="Stone Serif"/>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0" y="2174875"/>
            <a:ext cx="5389033" cy="3951288"/>
          </a:xfrm>
          <a:prstGeom prst="rect">
            <a:avLst/>
          </a:prstGeom>
        </p:spPr>
        <p:txBody>
          <a:bodyPr/>
          <a:lstStyle>
            <a:lvl1pPr>
              <a:defRPr sz="2400">
                <a:latin typeface="Stone Serif"/>
              </a:defRPr>
            </a:lvl1pPr>
            <a:lvl2pPr>
              <a:defRPr sz="2000">
                <a:latin typeface="Stone Serif"/>
              </a:defRPr>
            </a:lvl2pPr>
            <a:lvl3pPr>
              <a:defRPr sz="1800">
                <a:latin typeface="Stone Serif"/>
              </a:defRPr>
            </a:lvl3pPr>
            <a:lvl4pPr>
              <a:defRPr sz="1600">
                <a:latin typeface="Stone Serif"/>
              </a:defRPr>
            </a:lvl4pPr>
            <a:lvl5pPr>
              <a:defRPr sz="1600">
                <a:latin typeface="Stone Serif"/>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381701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2603775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220071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5612" y="420624"/>
            <a:ext cx="9902952" cy="1217676"/>
          </a:xfrm>
        </p:spPr>
        <p:txBody>
          <a:bodyPr/>
          <a:lstStyle>
            <a:lvl1pPr>
              <a:defRPr/>
            </a:lvl1pPr>
          </a:lstStyle>
          <a:p>
            <a:r>
              <a:rPr lang="en-US" dirty="0"/>
              <a:t>Header only slide title, Arial 30 pt., bolded, blue, sentence case (cont.)</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267691310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395" y="1484784"/>
            <a:ext cx="4011084" cy="1090042"/>
          </a:xfrm>
          <a:prstGeom prst="rect">
            <a:avLst/>
          </a:prstGeom>
        </p:spPr>
        <p:txBody>
          <a:bodyPr anchor="b"/>
          <a:lstStyle>
            <a:lvl1pPr algn="l">
              <a:defRPr sz="2000" b="1">
                <a:latin typeface="Stone Serif"/>
              </a:defRPr>
            </a:lvl1pPr>
          </a:lstStyle>
          <a:p>
            <a:r>
              <a:rPr lang="de-DE"/>
              <a:t>Titelmasterformat durch Klicken bearbeiten</a:t>
            </a:r>
            <a:endParaRPr lang="de-DE" dirty="0"/>
          </a:p>
        </p:txBody>
      </p:sp>
      <p:sp>
        <p:nvSpPr>
          <p:cNvPr id="3" name="Inhaltsplatzhalter 2"/>
          <p:cNvSpPr>
            <a:spLocks noGrp="1"/>
          </p:cNvSpPr>
          <p:nvPr>
            <p:ph idx="1"/>
          </p:nvPr>
        </p:nvSpPr>
        <p:spPr>
          <a:xfrm>
            <a:off x="4766733" y="1484789"/>
            <a:ext cx="6815667" cy="4641379"/>
          </a:xfrm>
          <a:prstGeom prst="rect">
            <a:avLst/>
          </a:prstGeom>
        </p:spPr>
        <p:txBody>
          <a:bodyPr/>
          <a:lstStyle>
            <a:lvl1pPr>
              <a:defRPr sz="3200">
                <a:latin typeface="Stone Serif"/>
              </a:defRPr>
            </a:lvl1pPr>
            <a:lvl2pPr>
              <a:defRPr sz="2800">
                <a:latin typeface="Stone Serif"/>
              </a:defRPr>
            </a:lvl2pPr>
            <a:lvl3pPr>
              <a:defRPr sz="2400">
                <a:latin typeface="Stone Serif"/>
              </a:defRPr>
            </a:lvl3pPr>
            <a:lvl4pPr>
              <a:defRPr sz="2000">
                <a:latin typeface="Stone Serif"/>
              </a:defRPr>
            </a:lvl4pPr>
            <a:lvl5pPr>
              <a:defRPr sz="2000">
                <a:latin typeface="Stone Serif"/>
              </a:defRPr>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3" y="2564909"/>
            <a:ext cx="4011084" cy="3561259"/>
          </a:xfrm>
          <a:prstGeom prst="rect">
            <a:avLst/>
          </a:prstGeom>
        </p:spPr>
        <p:txBody>
          <a:bodyPr/>
          <a:lstStyle>
            <a:lvl1pPr marL="0" indent="0">
              <a:buNone/>
              <a:defRPr sz="1400">
                <a:latin typeface="Stone Serif"/>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24557763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51584" y="5013176"/>
            <a:ext cx="7315200" cy="56673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2389717" y="1340772"/>
            <a:ext cx="7315200" cy="367240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589240"/>
            <a:ext cx="7315200" cy="58296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2930195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609600" y="1600205"/>
            <a:ext cx="10972800" cy="4525963"/>
          </a:xfrm>
          <a:prstGeom prst="rect">
            <a:avLst/>
          </a:prstGeom>
        </p:spPr>
        <p:txBody>
          <a:bodyPr vert="eaVert"/>
          <a:lstStyle>
            <a:lvl1pPr>
              <a:defRPr>
                <a:latin typeface="Stone Serif"/>
              </a:defRPr>
            </a:lvl1pPr>
            <a:lvl2pPr>
              <a:defRPr>
                <a:latin typeface="Stone Serif"/>
              </a:defRPr>
            </a:lvl2pPr>
            <a:lvl3pPr>
              <a:defRPr>
                <a:latin typeface="Stone Serif"/>
              </a:defRPr>
            </a:lvl3pPr>
            <a:lvl4pPr>
              <a:defRPr>
                <a:latin typeface="Stone Serif"/>
              </a:defRPr>
            </a:lvl4pPr>
            <a:lvl5pPr>
              <a:defRPr>
                <a:latin typeface="Stone Seri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a:xfrm>
            <a:off x="623392" y="6356355"/>
            <a:ext cx="10959008" cy="365125"/>
          </a:xfrm>
          <a:prstGeom prst="rect">
            <a:avLst/>
          </a:prstGeom>
        </p:spPr>
        <p:txBody>
          <a:bodyPr/>
          <a:lstStyle>
            <a:lvl1pPr>
              <a:defRPr>
                <a:latin typeface="ZapfHumnst BT"/>
              </a:defRPr>
            </a:lvl1pPr>
          </a:lstStyle>
          <a:p>
            <a:r>
              <a:rPr lang="de-DE"/>
              <a:t>Datum        Titel</a:t>
            </a:r>
          </a:p>
        </p:txBody>
      </p:sp>
    </p:spTree>
    <p:extLst>
      <p:ext uri="{BB962C8B-B14F-4D97-AF65-F5344CB8AC3E}">
        <p14:creationId xmlns:p14="http://schemas.microsoft.com/office/powerpoint/2010/main" val="39261226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3756" y="968771"/>
            <a:ext cx="8911065" cy="647112"/>
          </a:xfrm>
          <a:prstGeom prst="rect">
            <a:avLst/>
          </a:prstGeom>
        </p:spPr>
        <p:txBody>
          <a:bodyPr>
            <a:normAutofit/>
          </a:bodyPr>
          <a:lstStyle>
            <a:lvl1pPr algn="l">
              <a:defRPr sz="2000"/>
            </a:lvl1pPr>
          </a:lstStyle>
          <a:p>
            <a:r>
              <a:rPr lang="en-GB" dirty="0"/>
              <a:t>Click to edit Master title style</a:t>
            </a:r>
            <a:endParaRPr lang="en-US" dirty="0"/>
          </a:p>
        </p:txBody>
      </p:sp>
      <p:sp>
        <p:nvSpPr>
          <p:cNvPr id="3" name="Content Placeholder 2"/>
          <p:cNvSpPr>
            <a:spLocks noGrp="1"/>
          </p:cNvSpPr>
          <p:nvPr>
            <p:ph idx="1"/>
          </p:nvPr>
        </p:nvSpPr>
        <p:spPr>
          <a:xfrm>
            <a:off x="1833755" y="1922964"/>
            <a:ext cx="9748645" cy="4203199"/>
          </a:xfrm>
        </p:spPr>
        <p:txBody>
          <a:bodyPr/>
          <a:lstStyle>
            <a:lvl1pPr>
              <a:defRPr sz="2000"/>
            </a:lvl1pPr>
            <a:lvl2pPr>
              <a:defRPr sz="1800"/>
            </a:lvl2pPr>
            <a:lvl3pPr>
              <a:defRPr sz="18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1200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BB66E1-F37D-411F-A099-25396EFF7FF6}" type="datetime1">
              <a:rPr lang="en-US" smtClean="0"/>
              <a:pPr/>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770632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30CBD-7DEE-4D79-A4B6-E3F1CCD74DB4}" type="datetime1">
              <a:rPr lang="en-US" smtClean="0"/>
              <a:pPr/>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2301786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1D363-72F1-4227-A252-B536551B8755}" type="datetime1">
              <a:rPr lang="en-US" smtClean="0"/>
              <a:pPr/>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3454490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08DE50-525D-4C50-BAC6-701AC4926BF4}" type="datetime1">
              <a:rPr lang="en-US" smtClean="0"/>
              <a:pPr/>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1043591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FA6955-8409-42A3-B3D6-076596941FB0}" type="datetime1">
              <a:rPr lang="en-US" smtClean="0"/>
              <a:pPr/>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22977522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291A4-52AC-4B8C-9C84-5B58AC174AA1}" type="datetime1">
              <a:rPr lang="en-US" smtClean="0"/>
              <a:pPr/>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65731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ticip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EFFF-7FB5-46C7-AEF2-51CD63E89E57}"/>
              </a:ext>
            </a:extLst>
          </p:cNvPr>
          <p:cNvSpPr>
            <a:spLocks noGrp="1"/>
          </p:cNvSpPr>
          <p:nvPr>
            <p:ph type="title" hasCustomPrompt="1"/>
          </p:nvPr>
        </p:nvSpPr>
        <p:spPr>
          <a:xfrm>
            <a:off x="458676" y="420624"/>
            <a:ext cx="9904524" cy="1217676"/>
          </a:xfrm>
        </p:spPr>
        <p:txBody>
          <a:bodyPr/>
          <a:lstStyle>
            <a:lvl1pPr>
              <a:defRPr/>
            </a:lvl1pPr>
          </a:lstStyle>
          <a:p>
            <a:r>
              <a:rPr lang="en-US" dirty="0"/>
              <a:t>Here today, Arial 30 pt., bolded, blue, sentence case</a:t>
            </a:r>
          </a:p>
        </p:txBody>
      </p:sp>
      <p:sp>
        <p:nvSpPr>
          <p:cNvPr id="3" name="Content Placeholder 2">
            <a:extLst>
              <a:ext uri="{FF2B5EF4-FFF2-40B4-BE49-F238E27FC236}">
                <a16:creationId xmlns:a16="http://schemas.microsoft.com/office/drawing/2014/main" id="{E5CC2905-D926-42E4-8A1E-AE7DA3144596}"/>
              </a:ext>
            </a:extLst>
          </p:cNvPr>
          <p:cNvSpPr>
            <a:spLocks noGrp="1"/>
          </p:cNvSpPr>
          <p:nvPr>
            <p:ph idx="1" hasCustomPrompt="1"/>
          </p:nvPr>
        </p:nvSpPr>
        <p:spPr>
          <a:xfrm>
            <a:off x="457200" y="1638300"/>
            <a:ext cx="9906000" cy="4914900"/>
          </a:xfrm>
        </p:spPr>
        <p:txBody>
          <a:bodyPr numCol="2" spcCol="457200"/>
          <a:lstStyle>
            <a:lvl1pPr>
              <a:spcBef>
                <a:spcPts val="2400"/>
              </a:spcBef>
              <a:defRPr sz="2200" b="1"/>
            </a:lvl1pPr>
            <a:lvl2pPr>
              <a:defRPr/>
            </a:lvl2pPr>
            <a:lvl3pPr>
              <a:defRPr/>
            </a:lvl3pPr>
            <a:lvl4pPr>
              <a:defRPr/>
            </a:lvl4pPr>
            <a:lvl5pPr>
              <a:defRPr/>
            </a:lvl5pPr>
          </a:lstStyle>
          <a:p>
            <a:pPr lvl="0"/>
            <a:r>
              <a:rPr lang="en-US" dirty="0"/>
              <a:t>Presenter Text, Arial 22 pt., bolded, black</a:t>
            </a:r>
          </a:p>
        </p:txBody>
      </p:sp>
      <p:sp>
        <p:nvSpPr>
          <p:cNvPr id="5" name="Footer Placeholder 4">
            <a:extLst>
              <a:ext uri="{FF2B5EF4-FFF2-40B4-BE49-F238E27FC236}">
                <a16:creationId xmlns:a16="http://schemas.microsoft.com/office/drawing/2014/main" id="{CDCAFA9F-827A-4231-8CE4-96CB6E149F0A}"/>
              </a:ext>
            </a:extLst>
          </p:cNvPr>
          <p:cNvSpPr>
            <a:spLocks noGrp="1"/>
          </p:cNvSpPr>
          <p:nvPr>
            <p:ph type="ftr" sz="quarter" idx="11"/>
          </p:nvPr>
        </p:nvSpPr>
        <p:spPr/>
        <p:txBody>
          <a:bodyPr/>
          <a:lstStyle/>
          <a:p>
            <a:r>
              <a:rPr lang="en-US" dirty="0"/>
              <a:t>Privileged and Confidential</a:t>
            </a:r>
          </a:p>
        </p:txBody>
      </p:sp>
      <p:sp>
        <p:nvSpPr>
          <p:cNvPr id="6" name="Slide Number Placeholder 5">
            <a:extLst>
              <a:ext uri="{FF2B5EF4-FFF2-40B4-BE49-F238E27FC236}">
                <a16:creationId xmlns:a16="http://schemas.microsoft.com/office/drawing/2014/main" id="{93DD3C7F-E542-4A7D-AE39-17EEF437922A}"/>
              </a:ext>
            </a:extLst>
          </p:cNvPr>
          <p:cNvSpPr>
            <a:spLocks noGrp="1"/>
          </p:cNvSpPr>
          <p:nvPr>
            <p:ph type="sldNum" sz="quarter" idx="12"/>
          </p:nvPr>
        </p:nvSpPr>
        <p:spPr/>
        <p:txBody>
          <a:bodyPr/>
          <a:lstStyle/>
          <a:p>
            <a:fld id="{2692C191-B6DB-484E-911A-BA234C2900DB}" type="slidenum">
              <a:rPr lang="en-US" smtClean="0"/>
              <a:t>‹#›</a:t>
            </a:fld>
            <a:endParaRPr lang="en-US" dirty="0"/>
          </a:p>
        </p:txBody>
      </p:sp>
    </p:spTree>
    <p:extLst>
      <p:ext uri="{BB962C8B-B14F-4D97-AF65-F5344CB8AC3E}">
        <p14:creationId xmlns:p14="http://schemas.microsoft.com/office/powerpoint/2010/main" val="291311085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B217D-F594-405C-888E-E0A68859A1C9}" type="datetime1">
              <a:rPr lang="en-US" smtClean="0"/>
              <a:pPr/>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2323425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D62A1A-8D5F-49D3-8EE0-E74C5743E678}" type="datetime1">
              <a:rPr lang="en-US" smtClean="0"/>
              <a:pPr/>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11930478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13D99-22A2-4094-9194-E456AB1AB9DF}" type="datetime1">
              <a:rPr lang="en-US" smtClean="0"/>
              <a:pPr/>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4119248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02300-AA0C-4490-AC71-66F131E724CD}" type="datetime1">
              <a:rPr lang="en-US" smtClean="0"/>
              <a:pPr/>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2212251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645913-5D1F-4A51-8803-7E578610D728}" type="datetime1">
              <a:rPr lang="en-US" smtClean="0"/>
              <a:pPr/>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FC8F8-73DA-4E4D-B386-BF2DD135E93E}" type="slidenum">
              <a:rPr lang="en-US" smtClean="0"/>
              <a:pPr/>
              <a:t>‹#›</a:t>
            </a:fld>
            <a:endParaRPr lang="en-US"/>
          </a:p>
        </p:txBody>
      </p:sp>
    </p:spTree>
    <p:extLst>
      <p:ext uri="{BB962C8B-B14F-4D97-AF65-F5344CB8AC3E}">
        <p14:creationId xmlns:p14="http://schemas.microsoft.com/office/powerpoint/2010/main" val="120554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7.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vmlDrawing" Target="../drawings/vmlDrawing1.v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8.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639F72-4695-47FD-8924-56934FD15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72875" y="-95367"/>
            <a:ext cx="712622" cy="7040319"/>
          </a:xfrm>
          <a:prstGeom prst="rect">
            <a:avLst/>
          </a:prstGeom>
          <a:ln w="6350">
            <a:solidFill>
              <a:schemeClr val="bg1"/>
            </a:solidFill>
          </a:ln>
        </p:spPr>
      </p:pic>
      <p:grpSp>
        <p:nvGrpSpPr>
          <p:cNvPr id="30" name="Group 29">
            <a:extLst>
              <a:ext uri="{FF2B5EF4-FFF2-40B4-BE49-F238E27FC236}">
                <a16:creationId xmlns:a16="http://schemas.microsoft.com/office/drawing/2014/main" id="{C81FA40A-047C-4C61-93BB-0154A75748A3}"/>
              </a:ext>
            </a:extLst>
          </p:cNvPr>
          <p:cNvGrpSpPr/>
          <p:nvPr userDrawn="1"/>
        </p:nvGrpSpPr>
        <p:grpSpPr>
          <a:xfrm rot="16200000">
            <a:off x="11276482" y="5862177"/>
            <a:ext cx="1181916" cy="198539"/>
            <a:chOff x="2568576" y="2841626"/>
            <a:chExt cx="7050087" cy="1184275"/>
          </a:xfrm>
          <a:solidFill>
            <a:schemeClr val="bg1"/>
          </a:solidFill>
        </p:grpSpPr>
        <p:sp>
          <p:nvSpPr>
            <p:cNvPr id="11" name="Freeform 5">
              <a:extLst>
                <a:ext uri="{FF2B5EF4-FFF2-40B4-BE49-F238E27FC236}">
                  <a16:creationId xmlns:a16="http://schemas.microsoft.com/office/drawing/2014/main" id="{C5757919-F154-4E32-96CC-4AF78A961E9C}"/>
                </a:ext>
              </a:extLst>
            </p:cNvPr>
            <p:cNvSpPr>
              <a:spLocks noEditPoints="1"/>
            </p:cNvSpPr>
            <p:nvPr userDrawn="1"/>
          </p:nvSpPr>
          <p:spPr bwMode="auto">
            <a:xfrm>
              <a:off x="2568576" y="2841626"/>
              <a:ext cx="1022350" cy="1160463"/>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7D90677C-AC8B-4283-8583-B330A5F538E4}"/>
                </a:ext>
              </a:extLst>
            </p:cNvPr>
            <p:cNvSpPr>
              <a:spLocks noEditPoints="1"/>
            </p:cNvSpPr>
            <p:nvPr userDrawn="1"/>
          </p:nvSpPr>
          <p:spPr bwMode="auto">
            <a:xfrm>
              <a:off x="3624263" y="3136901"/>
              <a:ext cx="814388" cy="889000"/>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B0875CA-C9C4-407C-B650-3E8906591393}"/>
                </a:ext>
              </a:extLst>
            </p:cNvPr>
            <p:cNvSpPr/>
            <p:nvPr userDrawn="1"/>
          </p:nvSpPr>
          <p:spPr bwMode="auto">
            <a:xfrm>
              <a:off x="4427538" y="3159126"/>
              <a:ext cx="825500" cy="842963"/>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EF2F6F3B-7ED1-4C32-B208-36629191181A}"/>
                </a:ext>
              </a:extLst>
            </p:cNvPr>
            <p:cNvSpPr>
              <a:spLocks noEditPoints="1"/>
            </p:cNvSpPr>
            <p:nvPr userDrawn="1"/>
          </p:nvSpPr>
          <p:spPr bwMode="auto">
            <a:xfrm>
              <a:off x="5305426" y="2841626"/>
              <a:ext cx="230188" cy="1160463"/>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7282EF62-6505-4CC6-9A2F-46A93C6BB687}"/>
                </a:ext>
              </a:extLst>
            </p:cNvPr>
            <p:cNvSpPr/>
            <p:nvPr userDrawn="1"/>
          </p:nvSpPr>
          <p:spPr bwMode="auto">
            <a:xfrm>
              <a:off x="5614988" y="3136901"/>
              <a:ext cx="776288" cy="889000"/>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D0BA6D7A-F014-40E2-9C38-DCEC8E0AE4E0}"/>
                </a:ext>
              </a:extLst>
            </p:cNvPr>
            <p:cNvSpPr>
              <a:spLocks noEditPoints="1"/>
            </p:cNvSpPr>
            <p:nvPr userDrawn="1"/>
          </p:nvSpPr>
          <p:spPr bwMode="auto">
            <a:xfrm>
              <a:off x="7496176" y="3136901"/>
              <a:ext cx="866775" cy="889000"/>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a:extLst>
                <a:ext uri="{FF2B5EF4-FFF2-40B4-BE49-F238E27FC236}">
                  <a16:creationId xmlns:a16="http://schemas.microsoft.com/office/drawing/2014/main" id="{AAE22F97-D985-4B67-A099-7C070EA5FBC0}"/>
                </a:ext>
              </a:extLst>
            </p:cNvPr>
            <p:cNvSpPr>
              <a:spLocks noChangeArrowheads="1"/>
            </p:cNvSpPr>
            <p:nvPr userDrawn="1"/>
          </p:nvSpPr>
          <p:spPr bwMode="auto">
            <a:xfrm>
              <a:off x="8447088" y="2841626"/>
              <a:ext cx="228600" cy="1160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351505E3-AE5D-4851-B517-428B9E7C16B9}"/>
                </a:ext>
              </a:extLst>
            </p:cNvPr>
            <p:cNvSpPr/>
            <p:nvPr userDrawn="1"/>
          </p:nvSpPr>
          <p:spPr bwMode="auto">
            <a:xfrm>
              <a:off x="8793163" y="2841626"/>
              <a:ext cx="825500" cy="1160463"/>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CD3EA0A3-EBE5-4869-8CC1-D3C247B9F09F}"/>
                </a:ext>
              </a:extLst>
            </p:cNvPr>
            <p:cNvSpPr>
              <a:spLocks noEditPoints="1"/>
            </p:cNvSpPr>
            <p:nvPr userDrawn="1"/>
          </p:nvSpPr>
          <p:spPr bwMode="auto">
            <a:xfrm>
              <a:off x="6632576" y="2841626"/>
              <a:ext cx="871538" cy="1160463"/>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a:extLst>
              <a:ext uri="{FF2B5EF4-FFF2-40B4-BE49-F238E27FC236}">
                <a16:creationId xmlns:a16="http://schemas.microsoft.com/office/drawing/2014/main" id="{7851E895-B476-43D7-9FE8-A46A245B492E}"/>
              </a:ext>
            </a:extLst>
          </p:cNvPr>
          <p:cNvSpPr>
            <a:spLocks noGrp="1"/>
          </p:cNvSpPr>
          <p:nvPr>
            <p:ph type="title"/>
          </p:nvPr>
        </p:nvSpPr>
        <p:spPr>
          <a:xfrm>
            <a:off x="5632450" y="422274"/>
            <a:ext cx="4730750" cy="1216025"/>
          </a:xfrm>
          <a:prstGeom prst="rect">
            <a:avLst/>
          </a:prstGeom>
        </p:spPr>
        <p:txBody>
          <a:bodyPr vert="horz" lIns="0" tIns="0" rIns="0" bIns="0" rtlCol="0" anchor="t" anchorCtr="0">
            <a:noAutofit/>
          </a:bodyPr>
          <a:lstStyle/>
          <a:p>
            <a:r>
              <a:rPr lang="en-US" dirty="0"/>
              <a:t>Slide title, Arial 30 pt., bolded, blue, (cont.)</a:t>
            </a:r>
          </a:p>
        </p:txBody>
      </p:sp>
      <p:sp>
        <p:nvSpPr>
          <p:cNvPr id="3" name="Text Placeholder 2">
            <a:extLst>
              <a:ext uri="{FF2B5EF4-FFF2-40B4-BE49-F238E27FC236}">
                <a16:creationId xmlns:a16="http://schemas.microsoft.com/office/drawing/2014/main" id="{4748C883-977F-4038-AE01-A0FB0575550D}"/>
              </a:ext>
            </a:extLst>
          </p:cNvPr>
          <p:cNvSpPr>
            <a:spLocks noGrp="1"/>
          </p:cNvSpPr>
          <p:nvPr>
            <p:ph type="body" idx="1"/>
          </p:nvPr>
        </p:nvSpPr>
        <p:spPr>
          <a:xfrm>
            <a:off x="5634991" y="1638300"/>
            <a:ext cx="4728209" cy="4914105"/>
          </a:xfrm>
          <a:prstGeom prst="rect">
            <a:avLst/>
          </a:prstGeom>
        </p:spPr>
        <p:txBody>
          <a:bodyPr vert="horz" lIns="0" tIns="0" rIns="0" bIns="0" rtlCol="0">
            <a:noAutofit/>
          </a:body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p:txBody>
      </p:sp>
      <p:sp>
        <p:nvSpPr>
          <p:cNvPr id="6" name="Slide Number Placeholder 5">
            <a:extLst>
              <a:ext uri="{FF2B5EF4-FFF2-40B4-BE49-F238E27FC236}">
                <a16:creationId xmlns:a16="http://schemas.microsoft.com/office/drawing/2014/main" id="{620535A0-1B08-43E5-A235-5B308F2AB46D}"/>
              </a:ext>
            </a:extLst>
          </p:cNvPr>
          <p:cNvSpPr>
            <a:spLocks noGrp="1"/>
          </p:cNvSpPr>
          <p:nvPr>
            <p:ph type="sldNum" sz="quarter" idx="4"/>
          </p:nvPr>
        </p:nvSpPr>
        <p:spPr>
          <a:xfrm rot="16200000">
            <a:off x="11478886" y="588133"/>
            <a:ext cx="803095" cy="365125"/>
          </a:xfrm>
          <a:prstGeom prst="rect">
            <a:avLst/>
          </a:prstGeom>
        </p:spPr>
        <p:txBody>
          <a:bodyPr vert="horz" lIns="91440" tIns="45720" rIns="91440" bIns="45720" rtlCol="0" anchor="b" anchorCtr="0"/>
          <a:lstStyle>
            <a:lvl1pPr algn="r">
              <a:defRPr sz="1900" b="1" spc="-30" baseline="0">
                <a:solidFill>
                  <a:schemeClr val="bg1"/>
                </a:solidFill>
              </a:defRPr>
            </a:lvl1pPr>
          </a:lstStyle>
          <a:p>
            <a:fld id="{2692C191-B6DB-484E-911A-BA234C2900DB}" type="slidenum">
              <a:rPr lang="en-US" smtClean="0"/>
              <a:t>‹#›</a:t>
            </a:fld>
            <a:endParaRPr lang="en-US" dirty="0"/>
          </a:p>
        </p:txBody>
      </p:sp>
      <p:sp>
        <p:nvSpPr>
          <p:cNvPr id="20" name="TextBox 19">
            <a:extLst>
              <a:ext uri="{FF2B5EF4-FFF2-40B4-BE49-F238E27FC236}">
                <a16:creationId xmlns:a16="http://schemas.microsoft.com/office/drawing/2014/main" id="{AEF1B1C3-81B0-4C16-B859-4A600632A268}"/>
              </a:ext>
            </a:extLst>
          </p:cNvPr>
          <p:cNvSpPr txBox="1"/>
          <p:nvPr userDrawn="1"/>
        </p:nvSpPr>
        <p:spPr>
          <a:xfrm>
            <a:off x="12399844" y="1594851"/>
            <a:ext cx="2459156" cy="2310889"/>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text in sidebar “footer”</a:t>
            </a:r>
          </a:p>
          <a:p>
            <a:pPr marL="117475" indent="0" algn="l">
              <a:spcAft>
                <a:spcPts val="500"/>
              </a:spcAft>
              <a:buFont typeface="Wingdings 3" panose="05040102010807070707" pitchFamily="18" charset="2"/>
              <a:buNone/>
            </a:pPr>
            <a:r>
              <a:rPr lang="en-US" sz="1000" dirty="0"/>
              <a:t>Go to </a:t>
            </a:r>
            <a:r>
              <a:rPr lang="en-US" sz="1000" i="1" dirty="0"/>
              <a:t>Insert</a:t>
            </a:r>
            <a:r>
              <a:rPr lang="en-US" sz="1000" dirty="0"/>
              <a:t> tab in </a:t>
            </a:r>
            <a:r>
              <a:rPr lang="en-US" sz="1000" i="1" dirty="0"/>
              <a:t>Ribbon</a:t>
            </a:r>
            <a:r>
              <a:rPr lang="en-US" sz="1000" dirty="0"/>
              <a:t> and click on </a:t>
            </a:r>
            <a:r>
              <a:rPr lang="en-US" sz="1000" i="1" dirty="0"/>
              <a:t>Header &amp; Footer</a:t>
            </a:r>
          </a:p>
          <a:p>
            <a:pPr marL="117475" indent="0" algn="l">
              <a:spcAft>
                <a:spcPts val="500"/>
              </a:spcAft>
              <a:buFont typeface="Wingdings 3" panose="05040102010807070707" pitchFamily="18" charset="2"/>
              <a:buNone/>
            </a:pPr>
            <a:r>
              <a:rPr lang="en-US" sz="1000" dirty="0"/>
              <a:t>In </a:t>
            </a:r>
            <a:r>
              <a:rPr lang="en-US" sz="1000" i="1" dirty="0"/>
              <a:t>Header &amp; Footer </a:t>
            </a:r>
            <a:r>
              <a:rPr lang="en-US" sz="1000" dirty="0"/>
              <a:t>window, make sure </a:t>
            </a:r>
            <a:r>
              <a:rPr lang="en-US" sz="1000" i="1" dirty="0"/>
              <a:t>Footer</a:t>
            </a:r>
            <a:r>
              <a:rPr lang="en-US" sz="1000" dirty="0"/>
              <a:t> is checked, and enter text from these options in the text field:</a:t>
            </a:r>
          </a:p>
          <a:p>
            <a:pPr marL="287338" indent="-169863" algn="l">
              <a:spcAft>
                <a:spcPts val="300"/>
              </a:spcAft>
              <a:buFont typeface="+mj-lt"/>
              <a:buAutoNum type="arabicPeriod"/>
            </a:pPr>
            <a:r>
              <a:rPr lang="en-US" sz="1000" dirty="0"/>
              <a:t>No disclaimer text </a:t>
            </a:r>
            <a:br>
              <a:rPr lang="en-US" sz="1000" dirty="0"/>
            </a:br>
            <a:r>
              <a:rPr lang="en-US" sz="1000" dirty="0"/>
              <a:t>(leave field blank)</a:t>
            </a:r>
          </a:p>
          <a:p>
            <a:pPr marL="287338" indent="-169863" algn="l">
              <a:spcAft>
                <a:spcPts val="300"/>
              </a:spcAft>
              <a:buFont typeface="+mj-lt"/>
              <a:buAutoNum type="arabicPeriod"/>
            </a:pPr>
            <a:r>
              <a:rPr lang="en-US" sz="1000" dirty="0"/>
              <a:t>Privileged</a:t>
            </a:r>
          </a:p>
          <a:p>
            <a:pPr marL="287338" indent="-169863" algn="l">
              <a:spcAft>
                <a:spcPts val="300"/>
              </a:spcAft>
              <a:buFont typeface="+mj-lt"/>
              <a:buAutoNum type="arabicPeriod"/>
            </a:pPr>
            <a:r>
              <a:rPr lang="en-US" sz="1000" dirty="0"/>
              <a:t>Confidential</a:t>
            </a:r>
          </a:p>
          <a:p>
            <a:pPr marL="287338" indent="-169863" algn="l">
              <a:spcAft>
                <a:spcPts val="500"/>
              </a:spcAft>
              <a:buFont typeface="+mj-lt"/>
              <a:buAutoNum type="arabicPeriod"/>
            </a:pPr>
            <a:r>
              <a:rPr lang="en-US" sz="1000" dirty="0"/>
              <a:t>Privileged and Confidential</a:t>
            </a:r>
          </a:p>
          <a:p>
            <a:pPr marL="117475" indent="0" algn="l">
              <a:spcAft>
                <a:spcPts val="300"/>
              </a:spcAft>
              <a:buFont typeface="+mj-lt"/>
              <a:buNone/>
            </a:pPr>
            <a:r>
              <a:rPr lang="en-US" sz="1000" dirty="0"/>
              <a:t>Then click </a:t>
            </a:r>
            <a:r>
              <a:rPr lang="en-US" sz="1000" i="1" dirty="0"/>
              <a:t>Apply to All </a:t>
            </a:r>
            <a:r>
              <a:rPr lang="en-US" sz="1000" dirty="0"/>
              <a:t>button</a:t>
            </a:r>
          </a:p>
        </p:txBody>
      </p:sp>
      <p:sp>
        <p:nvSpPr>
          <p:cNvPr id="19"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22" name="Rectangle 21">
            <a:extLst>
              <a:ext uri="{FF2B5EF4-FFF2-40B4-BE49-F238E27FC236}">
                <a16:creationId xmlns:a16="http://schemas.microsoft.com/office/drawing/2014/main" id="{8CA68A4B-A7EE-4C41-A8EB-64693E7479B4}"/>
              </a:ext>
            </a:extLst>
          </p:cNvPr>
          <p:cNvSpPr/>
          <p:nvPr userDrawn="1"/>
        </p:nvSpPr>
        <p:spPr>
          <a:xfrm rot="16200000">
            <a:off x="11276890" y="2273035"/>
            <a:ext cx="1327607" cy="149039"/>
          </a:xfrm>
          <a:prstGeom prst="rect">
            <a:avLst/>
          </a:prstGeom>
        </p:spPr>
        <p:txBody>
          <a:bodyPr wrap="none" lIns="0" tIns="0" rIns="0" bIns="0">
            <a:noAutofit/>
          </a:bodyPr>
          <a:lstStyle/>
          <a:p>
            <a:pPr marL="0" algn="r" defTabSz="914400" rtl="0" eaLnBrk="1" latinLnBrk="0" hangingPunct="1"/>
            <a:r>
              <a:rPr lang="en-US" sz="800" kern="1200" dirty="0">
                <a:solidFill>
                  <a:schemeClr val="bg1"/>
                </a:solidFill>
                <a:latin typeface="+mn-lt"/>
                <a:ea typeface="+mn-ea"/>
                <a:cs typeface="+mn-cs"/>
              </a:rPr>
              <a:t>davispolk.com</a:t>
            </a:r>
          </a:p>
        </p:txBody>
      </p:sp>
    </p:spTree>
    <p:extLst>
      <p:ext uri="{BB962C8B-B14F-4D97-AF65-F5344CB8AC3E}">
        <p14:creationId xmlns:p14="http://schemas.microsoft.com/office/powerpoint/2010/main" val="24644063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Lst>
  <p:transition/>
  <p:hf hdr="0" dt="0"/>
  <p:txStyles>
    <p:titleStyle>
      <a:lvl1pPr algn="l" defTabSz="914400" rtl="0" eaLnBrk="1" latinLnBrk="0" hangingPunct="1">
        <a:lnSpc>
          <a:spcPct val="90000"/>
        </a:lnSpc>
        <a:spcBef>
          <a:spcPct val="0"/>
        </a:spcBef>
        <a:buNone/>
        <a:defRPr sz="3000" b="1" kern="1200" spc="-5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500"/>
        </a:spcBef>
        <a:buClr>
          <a:schemeClr val="tx2"/>
        </a:buClr>
        <a:buFont typeface="Arial" panose="020B0604020202020204" pitchFamily="34" charset="0"/>
        <a:buNone/>
        <a:defRPr sz="1800" b="1" kern="1200" spc="-30" baseline="0">
          <a:solidFill>
            <a:schemeClr val="tx1"/>
          </a:solidFill>
          <a:latin typeface="+mn-lt"/>
          <a:ea typeface="+mn-ea"/>
          <a:cs typeface="+mn-cs"/>
        </a:defRPr>
      </a:lvl1pPr>
      <a:lvl2pPr marL="0" indent="0" algn="l" defTabSz="914400" rtl="0" eaLnBrk="1" latinLnBrk="0" hangingPunct="1">
        <a:lnSpc>
          <a:spcPct val="110000"/>
        </a:lnSpc>
        <a:spcBef>
          <a:spcPts val="500"/>
        </a:spcBef>
        <a:buClr>
          <a:schemeClr val="tx2"/>
        </a:buClr>
        <a:buFont typeface="Arial" panose="020B0604020202020204" pitchFamily="34" charset="0"/>
        <a:buNone/>
        <a:defRPr sz="1800" kern="1200" spc="-30" baseline="0">
          <a:solidFill>
            <a:schemeClr val="tx1"/>
          </a:solidFill>
          <a:latin typeface="+mn-lt"/>
          <a:ea typeface="+mn-ea"/>
          <a:cs typeface="+mn-cs"/>
        </a:defRPr>
      </a:lvl2pPr>
      <a:lvl3pPr marL="233363" indent="-233363" algn="l" defTabSz="914400" rtl="0" eaLnBrk="1" latinLnBrk="0" hangingPunct="1">
        <a:lnSpc>
          <a:spcPct val="110000"/>
        </a:lnSpc>
        <a:spcBef>
          <a:spcPts val="500"/>
        </a:spcBef>
        <a:buClr>
          <a:schemeClr val="accent1"/>
        </a:buClr>
        <a:buFont typeface="Arial" panose="020B0604020202020204" pitchFamily="34" charset="0"/>
        <a:buChar char="─"/>
        <a:defRPr sz="1800" kern="1200" spc="-30" baseline="0">
          <a:solidFill>
            <a:schemeClr val="tx1"/>
          </a:solidFill>
          <a:latin typeface="+mn-lt"/>
          <a:ea typeface="+mn-ea"/>
          <a:cs typeface="+mn-cs"/>
        </a:defRPr>
      </a:lvl3pPr>
      <a:lvl4pPr marL="398463" indent="-169863" algn="l" defTabSz="914400" rtl="0" eaLnBrk="1" latinLnBrk="0" hangingPunct="1">
        <a:lnSpc>
          <a:spcPct val="110000"/>
        </a:lnSpc>
        <a:spcBef>
          <a:spcPts val="500"/>
        </a:spcBef>
        <a:buClr>
          <a:schemeClr val="tx1"/>
        </a:buClr>
        <a:buSzTx/>
        <a:buFont typeface="Wingdings" panose="05000000000000000000" pitchFamily="2" charset="2"/>
        <a:buChar char="§"/>
        <a:defRPr sz="1800" kern="1200" spc="-30" baseline="0">
          <a:solidFill>
            <a:schemeClr val="tx1"/>
          </a:solidFill>
          <a:latin typeface="+mn-lt"/>
          <a:ea typeface="+mn-ea"/>
          <a:cs typeface="+mn-cs"/>
        </a:defRPr>
      </a:lvl4pPr>
      <a:lvl5pPr marL="627063" indent="-219075" algn="l" defTabSz="914400" rtl="0" eaLnBrk="1" latinLnBrk="0" hangingPunct="1">
        <a:lnSpc>
          <a:spcPct val="110000"/>
        </a:lnSpc>
        <a:spcBef>
          <a:spcPts val="500"/>
        </a:spcBef>
        <a:buClr>
          <a:schemeClr val="tx1"/>
        </a:buClr>
        <a:buSzTx/>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000" userDrawn="1">
          <p15:clr>
            <a:srgbClr val="F26B43"/>
          </p15:clr>
        </p15:guide>
        <p15:guide id="5" pos="3548">
          <p15:clr>
            <a:srgbClr val="F26B43"/>
          </p15:clr>
        </p15:guide>
        <p15:guide id="8" pos="6528">
          <p15:clr>
            <a:srgbClr val="F26B43"/>
          </p15:clr>
        </p15:guide>
        <p15:guide id="9" pos="480" userDrawn="1">
          <p15:clr>
            <a:srgbClr val="F26B43"/>
          </p15:clr>
        </p15:guide>
        <p15:guide id="10" orient="horz" pos="266" userDrawn="1">
          <p15:clr>
            <a:srgbClr val="F26B43"/>
          </p15:clr>
        </p15:guide>
        <p15:guide id="14" orient="horz" pos="1032" userDrawn="1">
          <p15:clr>
            <a:srgbClr val="F26B43"/>
          </p15:clr>
        </p15:guide>
        <p15:guide id="15" orient="horz" pos="41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639F72-4695-47FD-8924-56934FD15B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572875" y="-78537"/>
            <a:ext cx="707012" cy="7023489"/>
          </a:xfrm>
          <a:prstGeom prst="rect">
            <a:avLst/>
          </a:prstGeom>
          <a:ln w="6350">
            <a:solidFill>
              <a:schemeClr val="bg1"/>
            </a:solidFill>
          </a:ln>
        </p:spPr>
      </p:pic>
      <p:grpSp>
        <p:nvGrpSpPr>
          <p:cNvPr id="30" name="Group 29">
            <a:extLst>
              <a:ext uri="{FF2B5EF4-FFF2-40B4-BE49-F238E27FC236}">
                <a16:creationId xmlns:a16="http://schemas.microsoft.com/office/drawing/2014/main" id="{C81FA40A-047C-4C61-93BB-0154A75748A3}"/>
              </a:ext>
            </a:extLst>
          </p:cNvPr>
          <p:cNvGrpSpPr/>
          <p:nvPr userDrawn="1"/>
        </p:nvGrpSpPr>
        <p:grpSpPr>
          <a:xfrm rot="16200000">
            <a:off x="11276482" y="5862177"/>
            <a:ext cx="1181916" cy="198539"/>
            <a:chOff x="2568576" y="2841626"/>
            <a:chExt cx="7050087" cy="1184275"/>
          </a:xfrm>
          <a:solidFill>
            <a:schemeClr val="bg1"/>
          </a:solidFill>
        </p:grpSpPr>
        <p:sp>
          <p:nvSpPr>
            <p:cNvPr id="11" name="Freeform 5">
              <a:extLst>
                <a:ext uri="{FF2B5EF4-FFF2-40B4-BE49-F238E27FC236}">
                  <a16:creationId xmlns:a16="http://schemas.microsoft.com/office/drawing/2014/main" id="{C5757919-F154-4E32-96CC-4AF78A961E9C}"/>
                </a:ext>
              </a:extLst>
            </p:cNvPr>
            <p:cNvSpPr>
              <a:spLocks noEditPoints="1"/>
            </p:cNvSpPr>
            <p:nvPr userDrawn="1"/>
          </p:nvSpPr>
          <p:spPr bwMode="auto">
            <a:xfrm>
              <a:off x="2568576" y="2841626"/>
              <a:ext cx="1022350" cy="1160463"/>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7D90677C-AC8B-4283-8583-B330A5F538E4}"/>
                </a:ext>
              </a:extLst>
            </p:cNvPr>
            <p:cNvSpPr>
              <a:spLocks noEditPoints="1"/>
            </p:cNvSpPr>
            <p:nvPr userDrawn="1"/>
          </p:nvSpPr>
          <p:spPr bwMode="auto">
            <a:xfrm>
              <a:off x="3624263" y="3136901"/>
              <a:ext cx="814388" cy="889000"/>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B0875CA-C9C4-407C-B650-3E8906591393}"/>
                </a:ext>
              </a:extLst>
            </p:cNvPr>
            <p:cNvSpPr/>
            <p:nvPr userDrawn="1"/>
          </p:nvSpPr>
          <p:spPr bwMode="auto">
            <a:xfrm>
              <a:off x="4427538" y="3159126"/>
              <a:ext cx="825500" cy="842963"/>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EF2F6F3B-7ED1-4C32-B208-36629191181A}"/>
                </a:ext>
              </a:extLst>
            </p:cNvPr>
            <p:cNvSpPr>
              <a:spLocks noEditPoints="1"/>
            </p:cNvSpPr>
            <p:nvPr userDrawn="1"/>
          </p:nvSpPr>
          <p:spPr bwMode="auto">
            <a:xfrm>
              <a:off x="5305426" y="2841626"/>
              <a:ext cx="230188" cy="1160463"/>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7282EF62-6505-4CC6-9A2F-46A93C6BB687}"/>
                </a:ext>
              </a:extLst>
            </p:cNvPr>
            <p:cNvSpPr/>
            <p:nvPr userDrawn="1"/>
          </p:nvSpPr>
          <p:spPr bwMode="auto">
            <a:xfrm>
              <a:off x="5614988" y="3136901"/>
              <a:ext cx="776288" cy="889000"/>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D0BA6D7A-F014-40E2-9C38-DCEC8E0AE4E0}"/>
                </a:ext>
              </a:extLst>
            </p:cNvPr>
            <p:cNvSpPr>
              <a:spLocks noEditPoints="1"/>
            </p:cNvSpPr>
            <p:nvPr userDrawn="1"/>
          </p:nvSpPr>
          <p:spPr bwMode="auto">
            <a:xfrm>
              <a:off x="7496176" y="3136901"/>
              <a:ext cx="866775" cy="889000"/>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a:extLst>
                <a:ext uri="{FF2B5EF4-FFF2-40B4-BE49-F238E27FC236}">
                  <a16:creationId xmlns:a16="http://schemas.microsoft.com/office/drawing/2014/main" id="{AAE22F97-D985-4B67-A099-7C070EA5FBC0}"/>
                </a:ext>
              </a:extLst>
            </p:cNvPr>
            <p:cNvSpPr>
              <a:spLocks noChangeArrowheads="1"/>
            </p:cNvSpPr>
            <p:nvPr userDrawn="1"/>
          </p:nvSpPr>
          <p:spPr bwMode="auto">
            <a:xfrm>
              <a:off x="8447088" y="2841626"/>
              <a:ext cx="228600" cy="1160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351505E3-AE5D-4851-B517-428B9E7C16B9}"/>
                </a:ext>
              </a:extLst>
            </p:cNvPr>
            <p:cNvSpPr/>
            <p:nvPr userDrawn="1"/>
          </p:nvSpPr>
          <p:spPr bwMode="auto">
            <a:xfrm>
              <a:off x="8793163" y="2841626"/>
              <a:ext cx="825500" cy="1160463"/>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CD3EA0A3-EBE5-4869-8CC1-D3C247B9F09F}"/>
                </a:ext>
              </a:extLst>
            </p:cNvPr>
            <p:cNvSpPr>
              <a:spLocks noEditPoints="1"/>
            </p:cNvSpPr>
            <p:nvPr userDrawn="1"/>
          </p:nvSpPr>
          <p:spPr bwMode="auto">
            <a:xfrm>
              <a:off x="6632576" y="2841626"/>
              <a:ext cx="871538" cy="1160463"/>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a:extLst>
              <a:ext uri="{FF2B5EF4-FFF2-40B4-BE49-F238E27FC236}">
                <a16:creationId xmlns:a16="http://schemas.microsoft.com/office/drawing/2014/main" id="{7851E895-B476-43D7-9FE8-A46A245B492E}"/>
              </a:ext>
            </a:extLst>
          </p:cNvPr>
          <p:cNvSpPr>
            <a:spLocks noGrp="1"/>
          </p:cNvSpPr>
          <p:nvPr>
            <p:ph type="title"/>
          </p:nvPr>
        </p:nvSpPr>
        <p:spPr>
          <a:xfrm>
            <a:off x="455613" y="420624"/>
            <a:ext cx="9902952" cy="1217676"/>
          </a:xfrm>
          <a:prstGeom prst="rect">
            <a:avLst/>
          </a:prstGeom>
        </p:spPr>
        <p:txBody>
          <a:bodyPr vert="horz" lIns="0" tIns="0" rIns="0" bIns="0" rtlCol="0" anchor="t" anchorCtr="0">
            <a:noAutofit/>
          </a:bodyPr>
          <a:lstStyle/>
          <a:p>
            <a:r>
              <a:rPr lang="en-US" dirty="0"/>
              <a:t>Slide title, Arial 30 pt., bolded, blue, sentence case (cont.)</a:t>
            </a:r>
          </a:p>
        </p:txBody>
      </p:sp>
      <p:sp>
        <p:nvSpPr>
          <p:cNvPr id="3" name="Text Placeholder 2">
            <a:extLst>
              <a:ext uri="{FF2B5EF4-FFF2-40B4-BE49-F238E27FC236}">
                <a16:creationId xmlns:a16="http://schemas.microsoft.com/office/drawing/2014/main" id="{4748C883-977F-4038-AE01-A0FB0575550D}"/>
              </a:ext>
            </a:extLst>
          </p:cNvPr>
          <p:cNvSpPr>
            <a:spLocks noGrp="1"/>
          </p:cNvSpPr>
          <p:nvPr>
            <p:ph type="body" idx="1"/>
          </p:nvPr>
        </p:nvSpPr>
        <p:spPr>
          <a:xfrm>
            <a:off x="455613" y="1638300"/>
            <a:ext cx="4721225" cy="4914900"/>
          </a:xfrm>
          <a:prstGeom prst="rect">
            <a:avLst/>
          </a:prstGeom>
        </p:spPr>
        <p:txBody>
          <a:bodyPr vert="horz" lIns="0" tIns="0" rIns="0" bIns="0" rtlCol="0">
            <a:noAutofit/>
          </a:body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a:p>
            <a:pPr lvl="5"/>
            <a:r>
              <a:rPr lang="en-US" dirty="0"/>
              <a:t>Bullet 4: Arial 16 pt. (Note: do not use Bullets button; use Increase List Level or Decrease List Level button five times.)</a:t>
            </a:r>
          </a:p>
          <a:p>
            <a:pPr lvl="6"/>
            <a:r>
              <a:rPr lang="en-US" dirty="0"/>
              <a:t>Bullet 5: Arial 14 pt. (Note: do not use Bullets button; use Increase List Level or Decrease List Level button six times.)</a:t>
            </a:r>
          </a:p>
        </p:txBody>
      </p:sp>
      <p:sp>
        <p:nvSpPr>
          <p:cNvPr id="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6" name="Slide Number Placeholder 5">
            <a:extLst>
              <a:ext uri="{FF2B5EF4-FFF2-40B4-BE49-F238E27FC236}">
                <a16:creationId xmlns:a16="http://schemas.microsoft.com/office/drawing/2014/main" id="{620535A0-1B08-43E5-A235-5B308F2AB46D}"/>
              </a:ext>
            </a:extLst>
          </p:cNvPr>
          <p:cNvSpPr>
            <a:spLocks noGrp="1"/>
          </p:cNvSpPr>
          <p:nvPr>
            <p:ph type="sldNum" sz="quarter" idx="4"/>
          </p:nvPr>
        </p:nvSpPr>
        <p:spPr>
          <a:xfrm rot="16200000">
            <a:off x="11478886" y="588133"/>
            <a:ext cx="803095" cy="365125"/>
          </a:xfrm>
          <a:prstGeom prst="rect">
            <a:avLst/>
          </a:prstGeom>
        </p:spPr>
        <p:txBody>
          <a:bodyPr vert="horz" lIns="91440" tIns="45720" rIns="91440" bIns="45720" rtlCol="0" anchor="b" anchorCtr="0"/>
          <a:lstStyle>
            <a:lvl1pPr algn="r">
              <a:defRPr sz="1900" b="1" spc="-30" baseline="0">
                <a:solidFill>
                  <a:schemeClr val="bg1"/>
                </a:solidFill>
              </a:defRPr>
            </a:lvl1pPr>
          </a:lstStyle>
          <a:p>
            <a:fld id="{2692C191-B6DB-484E-911A-BA234C2900DB}" type="slidenum">
              <a:rPr lang="en-US" smtClean="0"/>
              <a:t>‹#›</a:t>
            </a:fld>
            <a:endParaRPr lang="en-US" dirty="0"/>
          </a:p>
        </p:txBody>
      </p:sp>
      <p:sp>
        <p:nvSpPr>
          <p:cNvPr id="21" name="Rectangle 20">
            <a:extLst>
              <a:ext uri="{FF2B5EF4-FFF2-40B4-BE49-F238E27FC236}">
                <a16:creationId xmlns:a16="http://schemas.microsoft.com/office/drawing/2014/main" id="{8CA68A4B-A7EE-4C41-A8EB-64693E7479B4}"/>
              </a:ext>
            </a:extLst>
          </p:cNvPr>
          <p:cNvSpPr/>
          <p:nvPr userDrawn="1"/>
        </p:nvSpPr>
        <p:spPr>
          <a:xfrm rot="16200000">
            <a:off x="11276890" y="2273035"/>
            <a:ext cx="1327607" cy="149039"/>
          </a:xfrm>
          <a:prstGeom prst="rect">
            <a:avLst/>
          </a:prstGeom>
        </p:spPr>
        <p:txBody>
          <a:bodyPr wrap="none" lIns="0" tIns="0" rIns="0" bIns="0">
            <a:noAutofit/>
          </a:bodyPr>
          <a:lstStyle/>
          <a:p>
            <a:pPr marL="0" algn="r" defTabSz="914400" rtl="0" eaLnBrk="1" latinLnBrk="0" hangingPunct="1"/>
            <a:r>
              <a:rPr lang="en-US" sz="800" kern="1200" dirty="0">
                <a:solidFill>
                  <a:schemeClr val="bg1"/>
                </a:solidFill>
                <a:latin typeface="+mn-lt"/>
                <a:ea typeface="+mn-ea"/>
                <a:cs typeface="+mn-cs"/>
              </a:rPr>
              <a:t>davispolk.com</a:t>
            </a:r>
          </a:p>
        </p:txBody>
      </p:sp>
      <p:sp>
        <p:nvSpPr>
          <p:cNvPr id="20" name="TextBox 19">
            <a:extLst>
              <a:ext uri="{FF2B5EF4-FFF2-40B4-BE49-F238E27FC236}">
                <a16:creationId xmlns:a16="http://schemas.microsoft.com/office/drawing/2014/main" id="{9CC18F56-7CF4-47D0-82CC-86CA50791830}"/>
              </a:ext>
            </a:extLst>
          </p:cNvPr>
          <p:cNvSpPr txBox="1"/>
          <p:nvPr userDrawn="1"/>
        </p:nvSpPr>
        <p:spPr>
          <a:xfrm>
            <a:off x="12399844" y="1594851"/>
            <a:ext cx="2435093" cy="2310889"/>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text in sidebar “footer”</a:t>
            </a:r>
          </a:p>
          <a:p>
            <a:pPr marL="117475" indent="0" algn="l">
              <a:spcAft>
                <a:spcPts val="500"/>
              </a:spcAft>
              <a:buFont typeface="Wingdings 3" panose="05040102010807070707" pitchFamily="18" charset="2"/>
              <a:buNone/>
            </a:pPr>
            <a:r>
              <a:rPr lang="en-US" sz="1000" dirty="0"/>
              <a:t>Go to </a:t>
            </a:r>
            <a:r>
              <a:rPr lang="en-US" sz="1000" i="1" dirty="0"/>
              <a:t>Insert</a:t>
            </a:r>
            <a:r>
              <a:rPr lang="en-US" sz="1000" dirty="0"/>
              <a:t> tab in </a:t>
            </a:r>
            <a:r>
              <a:rPr lang="en-US" sz="1000" i="1" dirty="0"/>
              <a:t>Ribbon</a:t>
            </a:r>
            <a:r>
              <a:rPr lang="en-US" sz="1000" dirty="0"/>
              <a:t> and click on </a:t>
            </a:r>
            <a:r>
              <a:rPr lang="en-US" sz="1000" i="1" dirty="0"/>
              <a:t>Header &amp; Footer</a:t>
            </a:r>
          </a:p>
          <a:p>
            <a:pPr marL="117475" indent="0" algn="l">
              <a:spcAft>
                <a:spcPts val="500"/>
              </a:spcAft>
              <a:buFont typeface="Wingdings 3" panose="05040102010807070707" pitchFamily="18" charset="2"/>
              <a:buNone/>
            </a:pPr>
            <a:r>
              <a:rPr lang="en-US" sz="1000" dirty="0"/>
              <a:t>In </a:t>
            </a:r>
            <a:r>
              <a:rPr lang="en-US" sz="1000" i="1" dirty="0"/>
              <a:t>Header &amp; Footer </a:t>
            </a:r>
            <a:r>
              <a:rPr lang="en-US" sz="1000" dirty="0"/>
              <a:t>window, make sure </a:t>
            </a:r>
            <a:r>
              <a:rPr lang="en-US" sz="1000" i="1" dirty="0"/>
              <a:t>Footer</a:t>
            </a:r>
            <a:r>
              <a:rPr lang="en-US" sz="1000" dirty="0"/>
              <a:t> is checked, and enter text from these options in the text field:</a:t>
            </a:r>
          </a:p>
          <a:p>
            <a:pPr marL="287338" indent="-169863" algn="l">
              <a:spcAft>
                <a:spcPts val="300"/>
              </a:spcAft>
              <a:buFont typeface="+mj-lt"/>
              <a:buAutoNum type="arabicPeriod"/>
            </a:pPr>
            <a:r>
              <a:rPr lang="en-US" sz="1000" dirty="0"/>
              <a:t>No disclaimer text </a:t>
            </a:r>
            <a:br>
              <a:rPr lang="en-US" sz="1000" dirty="0"/>
            </a:br>
            <a:r>
              <a:rPr lang="en-US" sz="1000" dirty="0"/>
              <a:t>(leave field blank)</a:t>
            </a:r>
          </a:p>
          <a:p>
            <a:pPr marL="287338" indent="-169863" algn="l">
              <a:spcAft>
                <a:spcPts val="300"/>
              </a:spcAft>
              <a:buFont typeface="+mj-lt"/>
              <a:buAutoNum type="arabicPeriod"/>
            </a:pPr>
            <a:r>
              <a:rPr lang="en-US" sz="1000" dirty="0"/>
              <a:t>Privileged</a:t>
            </a:r>
          </a:p>
          <a:p>
            <a:pPr marL="287338" indent="-169863" algn="l">
              <a:spcAft>
                <a:spcPts val="300"/>
              </a:spcAft>
              <a:buFont typeface="+mj-lt"/>
              <a:buAutoNum type="arabicPeriod"/>
            </a:pPr>
            <a:r>
              <a:rPr lang="en-US" sz="1000" dirty="0"/>
              <a:t>Confidential</a:t>
            </a:r>
          </a:p>
          <a:p>
            <a:pPr marL="287338" indent="-169863" algn="l">
              <a:spcAft>
                <a:spcPts val="500"/>
              </a:spcAft>
              <a:buFont typeface="+mj-lt"/>
              <a:buAutoNum type="arabicPeriod"/>
            </a:pPr>
            <a:r>
              <a:rPr lang="en-US" sz="1000" dirty="0"/>
              <a:t>Privileged and Confidential</a:t>
            </a:r>
          </a:p>
          <a:p>
            <a:pPr marL="117475" indent="0" algn="l">
              <a:spcAft>
                <a:spcPts val="300"/>
              </a:spcAft>
              <a:buFont typeface="+mj-lt"/>
              <a:buNone/>
            </a:pPr>
            <a:r>
              <a:rPr lang="en-US" sz="1000" dirty="0"/>
              <a:t>Then click </a:t>
            </a:r>
            <a:r>
              <a:rPr lang="en-US" sz="1000" i="1" dirty="0"/>
              <a:t>Apply to All </a:t>
            </a:r>
            <a:r>
              <a:rPr lang="en-US" sz="1000" dirty="0"/>
              <a:t>button</a:t>
            </a:r>
          </a:p>
        </p:txBody>
      </p:sp>
    </p:spTree>
    <p:extLst>
      <p:ext uri="{BB962C8B-B14F-4D97-AF65-F5344CB8AC3E}">
        <p14:creationId xmlns:p14="http://schemas.microsoft.com/office/powerpoint/2010/main" val="40336931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1" r:id="rId3"/>
    <p:sldLayoutId id="2147483711" r:id="rId4"/>
    <p:sldLayoutId id="2147483740" r:id="rId5"/>
    <p:sldLayoutId id="2147483766" r:id="rId6"/>
    <p:sldLayoutId id="2147483767" r:id="rId7"/>
    <p:sldLayoutId id="2147483768" r:id="rId8"/>
  </p:sldLayoutIdLst>
  <p:transition/>
  <p:hf hdr="0" dt="0"/>
  <p:txStyles>
    <p:titleStyle>
      <a:lvl1pPr algn="l" defTabSz="914400" rtl="0" eaLnBrk="1" latinLnBrk="0" hangingPunct="1">
        <a:lnSpc>
          <a:spcPct val="90000"/>
        </a:lnSpc>
        <a:spcBef>
          <a:spcPct val="0"/>
        </a:spcBef>
        <a:buNone/>
        <a:defRPr sz="3000" b="1" kern="1200" spc="-5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500"/>
        </a:spcBef>
        <a:buClr>
          <a:schemeClr val="tx2"/>
        </a:buClr>
        <a:buFont typeface="Arial" panose="020B0604020202020204" pitchFamily="34" charset="0"/>
        <a:buNone/>
        <a:defRPr sz="1800" b="1" kern="1200" spc="-50" baseline="0">
          <a:solidFill>
            <a:schemeClr val="tx1"/>
          </a:solidFill>
          <a:latin typeface="+mn-lt"/>
          <a:ea typeface="+mn-ea"/>
          <a:cs typeface="+mn-cs"/>
        </a:defRPr>
      </a:lvl1pPr>
      <a:lvl2pPr marL="0" indent="0" algn="l" defTabSz="914400" rtl="0" eaLnBrk="1" latinLnBrk="0" hangingPunct="1">
        <a:lnSpc>
          <a:spcPct val="110000"/>
        </a:lnSpc>
        <a:spcBef>
          <a:spcPts val="500"/>
        </a:spcBef>
        <a:buClr>
          <a:schemeClr val="tx2"/>
        </a:buClr>
        <a:buFont typeface="Arial" panose="020B0604020202020204" pitchFamily="34" charset="0"/>
        <a:buNone/>
        <a:defRPr sz="1800" kern="1200" spc="-50" baseline="0">
          <a:solidFill>
            <a:schemeClr val="tx1"/>
          </a:solidFill>
          <a:latin typeface="+mn-lt"/>
          <a:ea typeface="+mn-ea"/>
          <a:cs typeface="+mn-cs"/>
        </a:defRPr>
      </a:lvl2pPr>
      <a:lvl3pPr marL="285750" indent="-285750" algn="l" defTabSz="914400" rtl="0" eaLnBrk="1" latinLnBrk="0" hangingPunct="1">
        <a:lnSpc>
          <a:spcPct val="110000"/>
        </a:lnSpc>
        <a:spcBef>
          <a:spcPts val="500"/>
        </a:spcBef>
        <a:buClr>
          <a:schemeClr val="accent1"/>
        </a:buClr>
        <a:buFont typeface="Arial" panose="020B0604020202020204" pitchFamily="34" charset="0"/>
        <a:buChar char="─"/>
        <a:defRPr sz="1800" kern="1200" spc="-50" baseline="0">
          <a:solidFill>
            <a:schemeClr val="tx1"/>
          </a:solidFill>
          <a:latin typeface="+mn-lt"/>
          <a:ea typeface="+mn-ea"/>
          <a:cs typeface="+mn-cs"/>
        </a:defRPr>
      </a:lvl3pPr>
      <a:lvl4pPr marL="511175" indent="-219075" algn="l" defTabSz="914400" rtl="0" eaLnBrk="1" latinLnBrk="0" hangingPunct="1">
        <a:lnSpc>
          <a:spcPct val="110000"/>
        </a:lnSpc>
        <a:spcBef>
          <a:spcPts val="500"/>
        </a:spcBef>
        <a:buClr>
          <a:schemeClr val="tx1"/>
        </a:buClr>
        <a:buSzTx/>
        <a:buFont typeface="Wingdings" panose="05000000000000000000" pitchFamily="2" charset="2"/>
        <a:buChar char="§"/>
        <a:defRPr sz="1800" kern="1200" spc="-50" baseline="0">
          <a:solidFill>
            <a:schemeClr val="tx1"/>
          </a:solidFill>
          <a:latin typeface="+mn-lt"/>
          <a:ea typeface="+mn-ea"/>
          <a:cs typeface="+mn-cs"/>
        </a:defRPr>
      </a:lvl4pPr>
      <a:lvl5pPr marL="796925" indent="-279400" algn="l" defTabSz="914400" rtl="0" eaLnBrk="1" latinLnBrk="0" hangingPunct="1">
        <a:lnSpc>
          <a:spcPct val="110000"/>
        </a:lnSpc>
        <a:spcBef>
          <a:spcPts val="500"/>
        </a:spcBef>
        <a:buClr>
          <a:schemeClr val="tx1"/>
        </a:buClr>
        <a:buSzTx/>
        <a:buFont typeface="Arial" panose="020B0604020202020204" pitchFamily="34" charset="0"/>
        <a:buChar char="─"/>
        <a:defRPr sz="1800" kern="1200" spc="-50" baseline="0">
          <a:solidFill>
            <a:schemeClr val="tx1"/>
          </a:solidFill>
          <a:latin typeface="+mn-lt"/>
          <a:ea typeface="+mn-ea"/>
          <a:cs typeface="+mn-cs"/>
        </a:defRPr>
      </a:lvl5pPr>
      <a:lvl6pPr marL="1023938" indent="-219075" algn="l" defTabSz="914400" rtl="0" eaLnBrk="1" latinLnBrk="0" hangingPunct="1">
        <a:lnSpc>
          <a:spcPct val="90000"/>
        </a:lnSpc>
        <a:spcBef>
          <a:spcPts val="500"/>
        </a:spcBef>
        <a:buClr>
          <a:schemeClr val="tx2"/>
        </a:buClr>
        <a:buFont typeface="Wingdings" panose="05000000000000000000" pitchFamily="2" charset="2"/>
        <a:buChar char="§"/>
        <a:defRPr sz="1600" kern="1200" baseline="0">
          <a:solidFill>
            <a:schemeClr val="tx1"/>
          </a:solidFill>
          <a:latin typeface="+mn-lt"/>
          <a:ea typeface="+mn-ea"/>
          <a:cs typeface="+mn-cs"/>
        </a:defRPr>
      </a:lvl6pPr>
      <a:lvl7pPr marL="1255713"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6528">
          <p15:clr>
            <a:srgbClr val="F26B43"/>
          </p15:clr>
        </p15:guide>
        <p15:guide id="9" pos="287" userDrawn="1">
          <p15:clr>
            <a:srgbClr val="F26B43"/>
          </p15:clr>
        </p15:guide>
        <p15:guide id="10" orient="horz" pos="264" userDrawn="1">
          <p15:clr>
            <a:srgbClr val="F26B43"/>
          </p15:clr>
        </p15:guide>
        <p15:guide id="14" orient="horz" pos="1032" userDrawn="1">
          <p15:clr>
            <a:srgbClr val="F26B43"/>
          </p15:clr>
        </p15:guide>
        <p15:guide id="15"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1E895-B476-43D7-9FE8-A46A245B492E}"/>
              </a:ext>
            </a:extLst>
          </p:cNvPr>
          <p:cNvSpPr>
            <a:spLocks noGrp="1"/>
          </p:cNvSpPr>
          <p:nvPr>
            <p:ph type="title"/>
          </p:nvPr>
        </p:nvSpPr>
        <p:spPr>
          <a:xfrm>
            <a:off x="1066800" y="2171700"/>
            <a:ext cx="9296400" cy="1257300"/>
          </a:xfrm>
          <a:prstGeom prst="rect">
            <a:avLst/>
          </a:prstGeom>
        </p:spPr>
        <p:txBody>
          <a:bodyPr vert="horz" lIns="0" tIns="0" rIns="0" bIns="0" rtlCol="0" anchor="t" anchorCtr="0">
            <a:noAutofit/>
          </a:bodyPr>
          <a:lstStyle/>
          <a:p>
            <a:r>
              <a:rPr lang="en-US"/>
              <a:t>Presentation title, Arial 42 pt., bolded, white, sentence case</a:t>
            </a:r>
          </a:p>
        </p:txBody>
      </p:sp>
    </p:spTree>
    <p:extLst>
      <p:ext uri="{BB962C8B-B14F-4D97-AF65-F5344CB8AC3E}">
        <p14:creationId xmlns:p14="http://schemas.microsoft.com/office/powerpoint/2010/main" val="42284459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8" r:id="rId5"/>
    <p:sldLayoutId id="2147483662" r:id="rId6"/>
    <p:sldLayoutId id="2147483714" r:id="rId7"/>
    <p:sldLayoutId id="2147483715" r:id="rId8"/>
    <p:sldLayoutId id="2147483716" r:id="rId9"/>
    <p:sldLayoutId id="2147483717" r:id="rId10"/>
    <p:sldLayoutId id="2147483687" r:id="rId11"/>
    <p:sldLayoutId id="2147483663" r:id="rId12"/>
    <p:sldLayoutId id="2147483762" r:id="rId13"/>
    <p:sldLayoutId id="2147483699" r:id="rId14"/>
  </p:sldLayoutIdLst>
  <p:transition/>
  <p:hf hdr="0" dt="0"/>
  <p:txStyles>
    <p:titleStyle>
      <a:lvl1pPr algn="l" defTabSz="914400" rtl="0" eaLnBrk="1" latinLnBrk="0" hangingPunct="1">
        <a:lnSpc>
          <a:spcPct val="90000"/>
        </a:lnSpc>
        <a:spcBef>
          <a:spcPct val="0"/>
        </a:spcBef>
        <a:spcAft>
          <a:spcPts val="900"/>
        </a:spcAft>
        <a:buNone/>
        <a:defRPr sz="4200" b="1" kern="1200" spc="-8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Clr>
          <a:schemeClr val="tx2"/>
        </a:buClr>
        <a:buFont typeface="Arial" panose="020B0604020202020204" pitchFamily="34" charset="0"/>
        <a:buNone/>
        <a:defRPr sz="1400" b="1" kern="1200" spc="-30" baseline="0">
          <a:solidFill>
            <a:schemeClr val="tx1"/>
          </a:solidFill>
          <a:latin typeface="+mn-lt"/>
          <a:ea typeface="+mn-ea"/>
          <a:cs typeface="+mn-cs"/>
        </a:defRPr>
      </a:lvl1pPr>
      <a:lvl2pPr marL="0" indent="0" algn="l" defTabSz="914400" rtl="0" eaLnBrk="1" latinLnBrk="0" hangingPunct="1">
        <a:lnSpc>
          <a:spcPct val="100000"/>
        </a:lnSpc>
        <a:spcBef>
          <a:spcPts val="1200"/>
        </a:spcBef>
        <a:buClr>
          <a:schemeClr val="tx2"/>
        </a:buClr>
        <a:buFont typeface="Arial" panose="020B0604020202020204" pitchFamily="34" charset="0"/>
        <a:buNone/>
        <a:defRPr sz="1400" kern="1200" spc="-3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1400" kern="1200" spc="-30" baseline="0">
          <a:solidFill>
            <a:schemeClr val="tx1"/>
          </a:solidFill>
          <a:latin typeface="+mn-lt"/>
          <a:ea typeface="+mn-ea"/>
          <a:cs typeface="+mn-cs"/>
        </a:defRPr>
      </a:lvl3pPr>
      <a:lvl4pPr marL="403225" indent="-228600" algn="l" defTabSz="914400" rtl="0" eaLnBrk="1" latinLnBrk="0" hangingPunct="1">
        <a:lnSpc>
          <a:spcPct val="100000"/>
        </a:lnSpc>
        <a:spcBef>
          <a:spcPts val="1200"/>
        </a:spcBef>
        <a:buClr>
          <a:schemeClr val="accent1"/>
        </a:buClr>
        <a:buFont typeface="Arial" panose="020B0604020202020204" pitchFamily="34" charset="0"/>
        <a:buChar char="–"/>
        <a:defRPr sz="1400" kern="1200" spc="-30" baseline="0">
          <a:solidFill>
            <a:schemeClr val="tx1"/>
          </a:solidFill>
          <a:latin typeface="+mn-lt"/>
          <a:ea typeface="+mn-ea"/>
          <a:cs typeface="+mn-cs"/>
        </a:defRPr>
      </a:lvl4pPr>
      <a:lvl5pPr marL="569913" indent="-168275" algn="l" defTabSz="914400" rtl="0" eaLnBrk="1" latinLnBrk="0" hangingPunct="1">
        <a:lnSpc>
          <a:spcPct val="100000"/>
        </a:lnSpc>
        <a:spcBef>
          <a:spcPts val="1200"/>
        </a:spcBef>
        <a:buClr>
          <a:schemeClr val="accent2"/>
        </a:buClr>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639F72-4695-47FD-8924-56934FD15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72875" y="-84147"/>
            <a:ext cx="690183" cy="7017879"/>
          </a:xfrm>
          <a:prstGeom prst="rect">
            <a:avLst/>
          </a:prstGeom>
          <a:ln w="6350">
            <a:solidFill>
              <a:schemeClr val="bg1"/>
            </a:solidFill>
          </a:ln>
        </p:spPr>
      </p:pic>
      <p:grpSp>
        <p:nvGrpSpPr>
          <p:cNvPr id="30" name="Group 29">
            <a:extLst>
              <a:ext uri="{FF2B5EF4-FFF2-40B4-BE49-F238E27FC236}">
                <a16:creationId xmlns:a16="http://schemas.microsoft.com/office/drawing/2014/main" id="{C81FA40A-047C-4C61-93BB-0154A75748A3}"/>
              </a:ext>
            </a:extLst>
          </p:cNvPr>
          <p:cNvGrpSpPr/>
          <p:nvPr userDrawn="1"/>
        </p:nvGrpSpPr>
        <p:grpSpPr>
          <a:xfrm rot="16200000">
            <a:off x="11275216" y="5862177"/>
            <a:ext cx="1181916" cy="198539"/>
            <a:chOff x="2568576" y="2841626"/>
            <a:chExt cx="7050087" cy="1184275"/>
          </a:xfrm>
          <a:solidFill>
            <a:schemeClr val="bg1"/>
          </a:solidFill>
        </p:grpSpPr>
        <p:sp>
          <p:nvSpPr>
            <p:cNvPr id="11" name="Freeform 5">
              <a:extLst>
                <a:ext uri="{FF2B5EF4-FFF2-40B4-BE49-F238E27FC236}">
                  <a16:creationId xmlns:a16="http://schemas.microsoft.com/office/drawing/2014/main" id="{C5757919-F154-4E32-96CC-4AF78A961E9C}"/>
                </a:ext>
              </a:extLst>
            </p:cNvPr>
            <p:cNvSpPr>
              <a:spLocks noEditPoints="1"/>
            </p:cNvSpPr>
            <p:nvPr userDrawn="1"/>
          </p:nvSpPr>
          <p:spPr bwMode="auto">
            <a:xfrm>
              <a:off x="2568576" y="2841626"/>
              <a:ext cx="1022350" cy="1160463"/>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7D90677C-AC8B-4283-8583-B330A5F538E4}"/>
                </a:ext>
              </a:extLst>
            </p:cNvPr>
            <p:cNvSpPr>
              <a:spLocks noEditPoints="1"/>
            </p:cNvSpPr>
            <p:nvPr userDrawn="1"/>
          </p:nvSpPr>
          <p:spPr bwMode="auto">
            <a:xfrm>
              <a:off x="3624263" y="3136901"/>
              <a:ext cx="814388" cy="889000"/>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B0875CA-C9C4-407C-B650-3E8906591393}"/>
                </a:ext>
              </a:extLst>
            </p:cNvPr>
            <p:cNvSpPr/>
            <p:nvPr userDrawn="1"/>
          </p:nvSpPr>
          <p:spPr bwMode="auto">
            <a:xfrm>
              <a:off x="4427538" y="3159126"/>
              <a:ext cx="825500" cy="842963"/>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EF2F6F3B-7ED1-4C32-B208-36629191181A}"/>
                </a:ext>
              </a:extLst>
            </p:cNvPr>
            <p:cNvSpPr>
              <a:spLocks noEditPoints="1"/>
            </p:cNvSpPr>
            <p:nvPr userDrawn="1"/>
          </p:nvSpPr>
          <p:spPr bwMode="auto">
            <a:xfrm>
              <a:off x="5305426" y="2841626"/>
              <a:ext cx="230188" cy="1160463"/>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7282EF62-6505-4CC6-9A2F-46A93C6BB687}"/>
                </a:ext>
              </a:extLst>
            </p:cNvPr>
            <p:cNvSpPr/>
            <p:nvPr userDrawn="1"/>
          </p:nvSpPr>
          <p:spPr bwMode="auto">
            <a:xfrm>
              <a:off x="5614988" y="3136901"/>
              <a:ext cx="776288" cy="889000"/>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D0BA6D7A-F014-40E2-9C38-DCEC8E0AE4E0}"/>
                </a:ext>
              </a:extLst>
            </p:cNvPr>
            <p:cNvSpPr>
              <a:spLocks noEditPoints="1"/>
            </p:cNvSpPr>
            <p:nvPr userDrawn="1"/>
          </p:nvSpPr>
          <p:spPr bwMode="auto">
            <a:xfrm>
              <a:off x="7496176" y="3136901"/>
              <a:ext cx="866775" cy="889000"/>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a:extLst>
                <a:ext uri="{FF2B5EF4-FFF2-40B4-BE49-F238E27FC236}">
                  <a16:creationId xmlns:a16="http://schemas.microsoft.com/office/drawing/2014/main" id="{AAE22F97-D985-4B67-A099-7C070EA5FBC0}"/>
                </a:ext>
              </a:extLst>
            </p:cNvPr>
            <p:cNvSpPr>
              <a:spLocks noChangeArrowheads="1"/>
            </p:cNvSpPr>
            <p:nvPr userDrawn="1"/>
          </p:nvSpPr>
          <p:spPr bwMode="auto">
            <a:xfrm>
              <a:off x="8447088" y="2841626"/>
              <a:ext cx="228600" cy="1160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351505E3-AE5D-4851-B517-428B9E7C16B9}"/>
                </a:ext>
              </a:extLst>
            </p:cNvPr>
            <p:cNvSpPr/>
            <p:nvPr userDrawn="1"/>
          </p:nvSpPr>
          <p:spPr bwMode="auto">
            <a:xfrm>
              <a:off x="8793163" y="2841626"/>
              <a:ext cx="825500" cy="1160463"/>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CD3EA0A3-EBE5-4869-8CC1-D3C247B9F09F}"/>
                </a:ext>
              </a:extLst>
            </p:cNvPr>
            <p:cNvSpPr>
              <a:spLocks noEditPoints="1"/>
            </p:cNvSpPr>
            <p:nvPr userDrawn="1"/>
          </p:nvSpPr>
          <p:spPr bwMode="auto">
            <a:xfrm>
              <a:off x="6632576" y="2841626"/>
              <a:ext cx="871538" cy="1160463"/>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a:extLst>
              <a:ext uri="{FF2B5EF4-FFF2-40B4-BE49-F238E27FC236}">
                <a16:creationId xmlns:a16="http://schemas.microsoft.com/office/drawing/2014/main" id="{7851E895-B476-43D7-9FE8-A46A245B492E}"/>
              </a:ext>
            </a:extLst>
          </p:cNvPr>
          <p:cNvSpPr>
            <a:spLocks noGrp="1"/>
          </p:cNvSpPr>
          <p:nvPr>
            <p:ph type="title"/>
          </p:nvPr>
        </p:nvSpPr>
        <p:spPr>
          <a:xfrm>
            <a:off x="457026" y="431800"/>
            <a:ext cx="9914112" cy="1206500"/>
          </a:xfrm>
          <a:prstGeom prst="rect">
            <a:avLst/>
          </a:prstGeom>
        </p:spPr>
        <p:txBody>
          <a:bodyPr vert="horz" lIns="0" tIns="0" rIns="0" bIns="0" rtlCol="0" anchor="t" anchorCtr="0">
            <a:noAutofit/>
          </a:bodyPr>
          <a:lstStyle/>
          <a:p>
            <a:r>
              <a:rPr lang="en-US" dirty="0" err="1"/>
              <a:t>Firstname</a:t>
            </a:r>
            <a:r>
              <a:rPr lang="en-US" dirty="0"/>
              <a:t> </a:t>
            </a:r>
            <a:r>
              <a:rPr lang="en-US" dirty="0" err="1"/>
              <a:t>Lastname</a:t>
            </a:r>
            <a:r>
              <a:rPr lang="en-US" dirty="0"/>
              <a:t>, Arial 30 pt., bolded, blue</a:t>
            </a:r>
          </a:p>
        </p:txBody>
      </p:sp>
      <p:sp>
        <p:nvSpPr>
          <p:cNvPr id="3" name="Text Placeholder 2">
            <a:extLst>
              <a:ext uri="{FF2B5EF4-FFF2-40B4-BE49-F238E27FC236}">
                <a16:creationId xmlns:a16="http://schemas.microsoft.com/office/drawing/2014/main" id="{4748C883-977F-4038-AE01-A0FB0575550D}"/>
              </a:ext>
            </a:extLst>
          </p:cNvPr>
          <p:cNvSpPr>
            <a:spLocks noGrp="1"/>
          </p:cNvSpPr>
          <p:nvPr>
            <p:ph type="body" idx="1"/>
          </p:nvPr>
        </p:nvSpPr>
        <p:spPr>
          <a:xfrm>
            <a:off x="3035301" y="1638300"/>
            <a:ext cx="7335838" cy="4914104"/>
          </a:xfrm>
          <a:prstGeom prst="rect">
            <a:avLst/>
          </a:prstGeom>
        </p:spPr>
        <p:txBody>
          <a:bodyPr vert="horz" lIns="0" tIns="0" rIns="0" bIns="0" rtlCol="0">
            <a:noAutofit/>
          </a:bodyPr>
          <a:lstStyle/>
          <a:p>
            <a:pPr lvl="0"/>
            <a:r>
              <a:rPr lang="en-US" dirty="0"/>
              <a:t>Text sub-head, Arial 11 pt., bolded, black</a:t>
            </a:r>
          </a:p>
          <a:p>
            <a:pPr lvl="1"/>
            <a:r>
              <a:rPr lang="en-US" dirty="0"/>
              <a:t>Body text, Arial 11 pt. (Note: do not use Bullets button; use Increase List Level or Decrease List Level button once.)</a:t>
            </a:r>
          </a:p>
          <a:p>
            <a:pPr lvl="2"/>
            <a:r>
              <a:rPr lang="en-US" dirty="0"/>
              <a:t>Bullet 1: Arial 11 pt. (Note: do not use Bullets button; use Increase List Level or Decrease List Level button twice.)</a:t>
            </a:r>
          </a:p>
          <a:p>
            <a:pPr lvl="3"/>
            <a:r>
              <a:rPr lang="en-US" dirty="0"/>
              <a:t>Bullet 2: Arial 11 pt. (Note: do not use Bullets button; use Increase List Level or Decrease List Level button three times.)</a:t>
            </a:r>
          </a:p>
          <a:p>
            <a:pPr lvl="4"/>
            <a:r>
              <a:rPr lang="en-US" dirty="0"/>
              <a:t>Bullet 3: Arial 11 pt. (Note: do not use Bullets button; use Increase List Level or Decrease List Level button four times.)</a:t>
            </a:r>
          </a:p>
          <a:p>
            <a:pPr lvl="5"/>
            <a:r>
              <a:rPr lang="en-US" dirty="0"/>
              <a:t>Bullet 4: Arial 10 pt. (Note: do not use Bullets button; use Increase List Level or Decrease List Level button five times)</a:t>
            </a:r>
          </a:p>
          <a:p>
            <a:pPr lvl="6"/>
            <a:r>
              <a:rPr lang="en-US" dirty="0"/>
              <a:t>Bullet 5: Arial 10 pt. (Note: do not use Bullets button; use Increase List Level or Decrease List Level button six times.)</a:t>
            </a:r>
          </a:p>
        </p:txBody>
      </p:sp>
      <p:sp>
        <p:nvSpPr>
          <p:cNvPr id="6" name="Slide Number Placeholder 5">
            <a:extLst>
              <a:ext uri="{FF2B5EF4-FFF2-40B4-BE49-F238E27FC236}">
                <a16:creationId xmlns:a16="http://schemas.microsoft.com/office/drawing/2014/main" id="{620535A0-1B08-43E5-A235-5B308F2AB46D}"/>
              </a:ext>
            </a:extLst>
          </p:cNvPr>
          <p:cNvSpPr>
            <a:spLocks noGrp="1"/>
          </p:cNvSpPr>
          <p:nvPr>
            <p:ph type="sldNum" sz="quarter" idx="4"/>
          </p:nvPr>
        </p:nvSpPr>
        <p:spPr>
          <a:xfrm rot="16200000">
            <a:off x="11477862" y="588133"/>
            <a:ext cx="803095" cy="365125"/>
          </a:xfrm>
          <a:prstGeom prst="rect">
            <a:avLst/>
          </a:prstGeom>
        </p:spPr>
        <p:txBody>
          <a:bodyPr vert="horz" lIns="91440" tIns="45720" rIns="91440" bIns="45720" rtlCol="0" anchor="b" anchorCtr="0"/>
          <a:lstStyle>
            <a:lvl1pPr algn="r">
              <a:defRPr sz="1900" b="1" spc="-30" baseline="0">
                <a:solidFill>
                  <a:schemeClr val="bg1"/>
                </a:solidFill>
              </a:defRPr>
            </a:lvl1pPr>
          </a:lstStyle>
          <a:p>
            <a:fld id="{2692C191-B6DB-484E-911A-BA234C2900DB}" type="slidenum">
              <a:rPr lang="en-US" smtClean="0"/>
              <a:t>‹#›</a:t>
            </a:fld>
            <a:endParaRPr lang="en-US" dirty="0"/>
          </a:p>
        </p:txBody>
      </p:sp>
      <p:sp>
        <p:nvSpPr>
          <p:cNvPr id="20" name="TextBox 19">
            <a:extLst>
              <a:ext uri="{FF2B5EF4-FFF2-40B4-BE49-F238E27FC236}">
                <a16:creationId xmlns:a16="http://schemas.microsoft.com/office/drawing/2014/main" id="{6681CEE7-EB01-4848-9968-8C86C7D90FAD}"/>
              </a:ext>
            </a:extLst>
          </p:cNvPr>
          <p:cNvSpPr txBox="1"/>
          <p:nvPr userDrawn="1"/>
        </p:nvSpPr>
        <p:spPr>
          <a:xfrm>
            <a:off x="12399844" y="1594851"/>
            <a:ext cx="2435093" cy="2310889"/>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text in sidebar “footer”</a:t>
            </a:r>
          </a:p>
          <a:p>
            <a:pPr marL="117475" indent="0" algn="l">
              <a:spcAft>
                <a:spcPts val="500"/>
              </a:spcAft>
              <a:buFont typeface="Wingdings 3" panose="05040102010807070707" pitchFamily="18" charset="2"/>
              <a:buNone/>
            </a:pPr>
            <a:r>
              <a:rPr lang="en-US" sz="1000" dirty="0"/>
              <a:t>Go to </a:t>
            </a:r>
            <a:r>
              <a:rPr lang="en-US" sz="1000" i="1" dirty="0"/>
              <a:t>Insert</a:t>
            </a:r>
            <a:r>
              <a:rPr lang="en-US" sz="1000" dirty="0"/>
              <a:t> tab in </a:t>
            </a:r>
            <a:r>
              <a:rPr lang="en-US" sz="1000" i="1" dirty="0"/>
              <a:t>Ribbon</a:t>
            </a:r>
            <a:r>
              <a:rPr lang="en-US" sz="1000" dirty="0"/>
              <a:t> and click on </a:t>
            </a:r>
            <a:r>
              <a:rPr lang="en-US" sz="1000" i="1" dirty="0"/>
              <a:t>Header &amp; Footer</a:t>
            </a:r>
          </a:p>
          <a:p>
            <a:pPr marL="117475" indent="0" algn="l">
              <a:spcAft>
                <a:spcPts val="500"/>
              </a:spcAft>
              <a:buFont typeface="Wingdings 3" panose="05040102010807070707" pitchFamily="18" charset="2"/>
              <a:buNone/>
            </a:pPr>
            <a:r>
              <a:rPr lang="en-US" sz="1000" dirty="0"/>
              <a:t>In </a:t>
            </a:r>
            <a:r>
              <a:rPr lang="en-US" sz="1000" i="1" dirty="0"/>
              <a:t>Header &amp; Footer </a:t>
            </a:r>
            <a:r>
              <a:rPr lang="en-US" sz="1000" dirty="0"/>
              <a:t>window, make sure </a:t>
            </a:r>
            <a:r>
              <a:rPr lang="en-US" sz="1000" i="1" dirty="0"/>
              <a:t>Footer</a:t>
            </a:r>
            <a:r>
              <a:rPr lang="en-US" sz="1000" dirty="0"/>
              <a:t> is checked, and enter text from these options in the text field:</a:t>
            </a:r>
          </a:p>
          <a:p>
            <a:pPr marL="287338" indent="-169863" algn="l">
              <a:spcAft>
                <a:spcPts val="300"/>
              </a:spcAft>
              <a:buFont typeface="+mj-lt"/>
              <a:buAutoNum type="arabicPeriod"/>
            </a:pPr>
            <a:r>
              <a:rPr lang="en-US" sz="1000" dirty="0"/>
              <a:t>No disclaimer text </a:t>
            </a:r>
            <a:br>
              <a:rPr lang="en-US" sz="1000" dirty="0"/>
            </a:br>
            <a:r>
              <a:rPr lang="en-US" sz="1000" dirty="0"/>
              <a:t>(leave field blank)</a:t>
            </a:r>
          </a:p>
          <a:p>
            <a:pPr marL="287338" indent="-169863" algn="l">
              <a:spcAft>
                <a:spcPts val="300"/>
              </a:spcAft>
              <a:buFont typeface="+mj-lt"/>
              <a:buAutoNum type="arabicPeriod"/>
            </a:pPr>
            <a:r>
              <a:rPr lang="en-US" sz="1000" dirty="0"/>
              <a:t>Privileged</a:t>
            </a:r>
          </a:p>
          <a:p>
            <a:pPr marL="287338" indent="-169863" algn="l">
              <a:spcAft>
                <a:spcPts val="300"/>
              </a:spcAft>
              <a:buFont typeface="+mj-lt"/>
              <a:buAutoNum type="arabicPeriod"/>
            </a:pPr>
            <a:r>
              <a:rPr lang="en-US" sz="1000" dirty="0"/>
              <a:t>Confidential</a:t>
            </a:r>
          </a:p>
          <a:p>
            <a:pPr marL="287338" indent="-169863" algn="l">
              <a:spcAft>
                <a:spcPts val="500"/>
              </a:spcAft>
              <a:buFont typeface="+mj-lt"/>
              <a:buAutoNum type="arabicPeriod"/>
            </a:pPr>
            <a:r>
              <a:rPr lang="en-US" sz="1000" dirty="0"/>
              <a:t>Privileged and Confidential</a:t>
            </a:r>
          </a:p>
          <a:p>
            <a:pPr marL="117475" indent="0" algn="l">
              <a:spcAft>
                <a:spcPts val="300"/>
              </a:spcAft>
              <a:buFont typeface="+mj-lt"/>
              <a:buNone/>
            </a:pPr>
            <a:r>
              <a:rPr lang="en-US" sz="1000" dirty="0"/>
              <a:t>Then click </a:t>
            </a:r>
            <a:r>
              <a:rPr lang="en-US" sz="1000" i="1" dirty="0"/>
              <a:t>Apply to All </a:t>
            </a:r>
            <a:r>
              <a:rPr lang="en-US" sz="1000" dirty="0"/>
              <a:t>button</a:t>
            </a:r>
          </a:p>
        </p:txBody>
      </p:sp>
      <p:sp>
        <p:nvSpPr>
          <p:cNvPr id="19"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21" name="Rectangle 20">
            <a:extLst>
              <a:ext uri="{FF2B5EF4-FFF2-40B4-BE49-F238E27FC236}">
                <a16:creationId xmlns:a16="http://schemas.microsoft.com/office/drawing/2014/main" id="{8CA68A4B-A7EE-4C41-A8EB-64693E7479B4}"/>
              </a:ext>
            </a:extLst>
          </p:cNvPr>
          <p:cNvSpPr/>
          <p:nvPr userDrawn="1"/>
        </p:nvSpPr>
        <p:spPr>
          <a:xfrm rot="16200000">
            <a:off x="11276890" y="2273035"/>
            <a:ext cx="1327607" cy="149039"/>
          </a:xfrm>
          <a:prstGeom prst="rect">
            <a:avLst/>
          </a:prstGeom>
        </p:spPr>
        <p:txBody>
          <a:bodyPr wrap="none" lIns="0" tIns="0" rIns="0" bIns="0">
            <a:noAutofit/>
          </a:bodyPr>
          <a:lstStyle/>
          <a:p>
            <a:pPr marL="0" algn="r" defTabSz="914400" rtl="0" eaLnBrk="1" latinLnBrk="0" hangingPunct="1"/>
            <a:r>
              <a:rPr lang="en-US" sz="800" kern="1200" dirty="0">
                <a:solidFill>
                  <a:schemeClr val="bg1"/>
                </a:solidFill>
                <a:latin typeface="+mn-lt"/>
                <a:ea typeface="+mn-ea"/>
                <a:cs typeface="+mn-cs"/>
              </a:rPr>
              <a:t>davispolk.com</a:t>
            </a:r>
          </a:p>
        </p:txBody>
      </p:sp>
    </p:spTree>
    <p:extLst>
      <p:ext uri="{BB962C8B-B14F-4D97-AF65-F5344CB8AC3E}">
        <p14:creationId xmlns:p14="http://schemas.microsoft.com/office/powerpoint/2010/main" val="384300654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transition/>
  <p:hf hdr="0" dt="0"/>
  <p:txStyles>
    <p:titleStyle>
      <a:lvl1pPr algn="l" defTabSz="914400" rtl="0" eaLnBrk="1" latinLnBrk="0" hangingPunct="1">
        <a:lnSpc>
          <a:spcPct val="90000"/>
        </a:lnSpc>
        <a:spcBef>
          <a:spcPct val="0"/>
        </a:spcBef>
        <a:buNone/>
        <a:defRPr sz="3000" b="1" kern="1200" spc="-5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Clr>
          <a:schemeClr val="tx2"/>
        </a:buClr>
        <a:buFont typeface="Arial" panose="020B0604020202020204" pitchFamily="34" charset="0"/>
        <a:buNone/>
        <a:defRPr sz="1100" b="1" kern="1200" spc="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300"/>
        </a:spcBef>
        <a:buClr>
          <a:schemeClr val="tx2"/>
        </a:buClr>
        <a:buFont typeface="Arial" panose="020B0604020202020204" pitchFamily="34" charset="0"/>
        <a:buNone/>
        <a:defRPr sz="1100" kern="1200" spc="0" baseline="0">
          <a:solidFill>
            <a:schemeClr val="tx1"/>
          </a:solidFill>
          <a:latin typeface="Arial" panose="020B0604020202020204" pitchFamily="34" charset="0"/>
          <a:ea typeface="+mn-ea"/>
          <a:cs typeface="Arial" panose="020B0604020202020204" pitchFamily="34" charset="0"/>
        </a:defRPr>
      </a:lvl2pPr>
      <a:lvl3pPr marL="168275" indent="-168275" algn="l" defTabSz="914400" rtl="0" eaLnBrk="1" latinLnBrk="0" hangingPunct="1">
        <a:lnSpc>
          <a:spcPct val="100000"/>
        </a:lnSpc>
        <a:spcBef>
          <a:spcPts val="300"/>
        </a:spcBef>
        <a:buClr>
          <a:schemeClr val="accent1"/>
        </a:buClr>
        <a:buFont typeface="Arial" panose="020B0604020202020204" pitchFamily="34" charset="0"/>
        <a:buChar char="─"/>
        <a:defRPr sz="1100" kern="1200" spc="0" baseline="0">
          <a:solidFill>
            <a:schemeClr val="tx1"/>
          </a:solidFill>
          <a:latin typeface="Arial" panose="020B0604020202020204" pitchFamily="34" charset="0"/>
          <a:ea typeface="+mn-ea"/>
          <a:cs typeface="Arial" panose="020B0604020202020204" pitchFamily="34" charset="0"/>
        </a:defRPr>
      </a:lvl3pPr>
      <a:lvl4pPr marL="344488" indent="-173038" algn="l" defTabSz="914400" rtl="0" eaLnBrk="1" latinLnBrk="0" hangingPunct="1">
        <a:lnSpc>
          <a:spcPct val="100000"/>
        </a:lnSpc>
        <a:spcBef>
          <a:spcPts val="300"/>
        </a:spcBef>
        <a:buClr>
          <a:schemeClr val="tx1"/>
        </a:buClr>
        <a:buSzTx/>
        <a:buFont typeface="Wingdings 2" panose="05020102010507070707" pitchFamily="18" charset="2"/>
        <a:buChar char=""/>
        <a:defRPr sz="1100" kern="1200" spc="0" baseline="0">
          <a:solidFill>
            <a:schemeClr val="tx1"/>
          </a:solidFill>
          <a:latin typeface="Arial" panose="020B0604020202020204" pitchFamily="34" charset="0"/>
          <a:ea typeface="+mn-ea"/>
          <a:cs typeface="Arial" panose="020B0604020202020204" pitchFamily="34" charset="0"/>
        </a:defRPr>
      </a:lvl4pPr>
      <a:lvl5pPr marL="517525" indent="-174625" algn="l" defTabSz="914400" rtl="0" eaLnBrk="1" latinLnBrk="0" hangingPunct="1">
        <a:lnSpc>
          <a:spcPct val="100000"/>
        </a:lnSpc>
        <a:spcBef>
          <a:spcPts val="300"/>
        </a:spcBef>
        <a:buClr>
          <a:schemeClr val="tx1"/>
        </a:buClr>
        <a:buSzTx/>
        <a:buFont typeface="Arial" panose="020B0604020202020204" pitchFamily="34" charset="0"/>
        <a:buChar char="─"/>
        <a:defRPr sz="1100" kern="1200" spc="0" baseline="0">
          <a:solidFill>
            <a:schemeClr val="tx1"/>
          </a:solidFill>
          <a:latin typeface="Arial" panose="020B0604020202020204" pitchFamily="34" charset="0"/>
          <a:ea typeface="+mn-ea"/>
          <a:cs typeface="Arial" panose="020B0604020202020204" pitchFamily="34" charset="0"/>
        </a:defRPr>
      </a:lvl5pPr>
      <a:lvl6pPr marL="685800" indent="-163513" algn="l" defTabSz="914400" rtl="0" eaLnBrk="1" latinLnBrk="0" hangingPunct="1">
        <a:lnSpc>
          <a:spcPct val="90000"/>
        </a:lnSpc>
        <a:spcBef>
          <a:spcPts val="500"/>
        </a:spcBef>
        <a:buClr>
          <a:schemeClr val="tx2"/>
        </a:buClr>
        <a:buFont typeface="Wingdings" panose="05000000000000000000" pitchFamily="2" charset="2"/>
        <a:buChar char="§"/>
        <a:defRPr sz="1000" kern="1200" baseline="0">
          <a:solidFill>
            <a:schemeClr val="tx1"/>
          </a:solidFill>
          <a:latin typeface="Arial" panose="020B0604020202020204" pitchFamily="34" charset="0"/>
          <a:ea typeface="+mn-ea"/>
          <a:cs typeface="Arial" panose="020B0604020202020204" pitchFamily="34" charset="0"/>
        </a:defRPr>
      </a:lvl6pPr>
      <a:lvl7pPr marL="860425" indent="-171450" algn="l" defTabSz="914400" rtl="0" eaLnBrk="1" latinLnBrk="0" hangingPunct="1">
        <a:lnSpc>
          <a:spcPct val="90000"/>
        </a:lnSpc>
        <a:spcBef>
          <a:spcPts val="500"/>
        </a:spcBef>
        <a:buClr>
          <a:schemeClr val="tx2"/>
        </a:buClr>
        <a:buFont typeface="Arial" panose="020B0604020202020204" pitchFamily="34" charset="0"/>
        <a:buChar char="─"/>
        <a:defRPr sz="1000" kern="1200" baseline="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6533">
          <p15:clr>
            <a:srgbClr val="F26B43"/>
          </p15:clr>
        </p15:guide>
        <p15:guide id="9" pos="280">
          <p15:clr>
            <a:srgbClr val="F26B43"/>
          </p15:clr>
        </p15:guide>
        <p15:guide id="10" orient="horz" pos="264">
          <p15:clr>
            <a:srgbClr val="F26B43"/>
          </p15:clr>
        </p15:guide>
        <p15:guide id="14" orient="horz" pos="1032">
          <p15:clr>
            <a:srgbClr val="F26B43"/>
          </p15:clr>
        </p15:guide>
        <p15:guide id="15" orient="horz" pos="412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639F72-4695-47FD-8924-56934FD15B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572875" y="-78537"/>
            <a:ext cx="707012" cy="7023489"/>
          </a:xfrm>
          <a:prstGeom prst="rect">
            <a:avLst/>
          </a:prstGeom>
          <a:ln w="6350">
            <a:solidFill>
              <a:schemeClr val="bg1"/>
            </a:solidFill>
          </a:ln>
        </p:spPr>
      </p:pic>
      <p:grpSp>
        <p:nvGrpSpPr>
          <p:cNvPr id="30" name="Group 29">
            <a:extLst>
              <a:ext uri="{FF2B5EF4-FFF2-40B4-BE49-F238E27FC236}">
                <a16:creationId xmlns:a16="http://schemas.microsoft.com/office/drawing/2014/main" id="{C81FA40A-047C-4C61-93BB-0154A75748A3}"/>
              </a:ext>
            </a:extLst>
          </p:cNvPr>
          <p:cNvGrpSpPr/>
          <p:nvPr userDrawn="1"/>
        </p:nvGrpSpPr>
        <p:grpSpPr>
          <a:xfrm rot="16200000">
            <a:off x="11276482" y="5862177"/>
            <a:ext cx="1181916" cy="198539"/>
            <a:chOff x="2568576" y="2841626"/>
            <a:chExt cx="7050087" cy="1184275"/>
          </a:xfrm>
          <a:solidFill>
            <a:schemeClr val="bg1"/>
          </a:solidFill>
        </p:grpSpPr>
        <p:sp>
          <p:nvSpPr>
            <p:cNvPr id="11" name="Freeform 5">
              <a:extLst>
                <a:ext uri="{FF2B5EF4-FFF2-40B4-BE49-F238E27FC236}">
                  <a16:creationId xmlns:a16="http://schemas.microsoft.com/office/drawing/2014/main" id="{C5757919-F154-4E32-96CC-4AF78A961E9C}"/>
                </a:ext>
              </a:extLst>
            </p:cNvPr>
            <p:cNvSpPr>
              <a:spLocks noEditPoints="1"/>
            </p:cNvSpPr>
            <p:nvPr userDrawn="1"/>
          </p:nvSpPr>
          <p:spPr bwMode="auto">
            <a:xfrm>
              <a:off x="2568576" y="2841626"/>
              <a:ext cx="1022350" cy="1160463"/>
            </a:xfrm>
            <a:custGeom>
              <a:avLst/>
              <a:gdLst>
                <a:gd name="T0" fmla="*/ 132 w 271"/>
                <a:gd name="T1" fmla="*/ 0 h 306"/>
                <a:gd name="T2" fmla="*/ 187 w 271"/>
                <a:gd name="T3" fmla="*/ 9 h 306"/>
                <a:gd name="T4" fmla="*/ 231 w 271"/>
                <a:gd name="T5" fmla="*/ 37 h 306"/>
                <a:gd name="T6" fmla="*/ 260 w 271"/>
                <a:gd name="T7" fmla="*/ 85 h 306"/>
                <a:gd name="T8" fmla="*/ 271 w 271"/>
                <a:gd name="T9" fmla="*/ 151 h 306"/>
                <a:gd name="T10" fmla="*/ 262 w 271"/>
                <a:gd name="T11" fmla="*/ 213 h 306"/>
                <a:gd name="T12" fmla="*/ 236 w 271"/>
                <a:gd name="T13" fmla="*/ 262 h 306"/>
                <a:gd name="T14" fmla="*/ 193 w 271"/>
                <a:gd name="T15" fmla="*/ 294 h 306"/>
                <a:gd name="T16" fmla="*/ 132 w 271"/>
                <a:gd name="T17" fmla="*/ 306 h 306"/>
                <a:gd name="T18" fmla="*/ 0 w 271"/>
                <a:gd name="T19" fmla="*/ 306 h 306"/>
                <a:gd name="T20" fmla="*/ 0 w 271"/>
                <a:gd name="T21" fmla="*/ 0 h 306"/>
                <a:gd name="T22" fmla="*/ 132 w 271"/>
                <a:gd name="T23" fmla="*/ 0 h 306"/>
                <a:gd name="T24" fmla="*/ 127 w 271"/>
                <a:gd name="T25" fmla="*/ 249 h 306"/>
                <a:gd name="T26" fmla="*/ 156 w 271"/>
                <a:gd name="T27" fmla="*/ 245 h 306"/>
                <a:gd name="T28" fmla="*/ 180 w 271"/>
                <a:gd name="T29" fmla="*/ 229 h 306"/>
                <a:gd name="T30" fmla="*/ 197 w 271"/>
                <a:gd name="T31" fmla="*/ 200 h 306"/>
                <a:gd name="T32" fmla="*/ 204 w 271"/>
                <a:gd name="T33" fmla="*/ 158 h 306"/>
                <a:gd name="T34" fmla="*/ 199 w 271"/>
                <a:gd name="T35" fmla="*/ 116 h 306"/>
                <a:gd name="T36" fmla="*/ 184 w 271"/>
                <a:gd name="T37" fmla="*/ 84 h 306"/>
                <a:gd name="T38" fmla="*/ 157 w 271"/>
                <a:gd name="T39" fmla="*/ 63 h 306"/>
                <a:gd name="T40" fmla="*/ 115 w 271"/>
                <a:gd name="T41" fmla="*/ 56 h 306"/>
                <a:gd name="T42" fmla="*/ 67 w 271"/>
                <a:gd name="T43" fmla="*/ 56 h 306"/>
                <a:gd name="T44" fmla="*/ 67 w 271"/>
                <a:gd name="T45" fmla="*/ 249 h 306"/>
                <a:gd name="T46" fmla="*/ 127 w 271"/>
                <a:gd name="T47" fmla="*/ 24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306">
                  <a:moveTo>
                    <a:pt x="132" y="0"/>
                  </a:moveTo>
                  <a:cubicBezTo>
                    <a:pt x="152" y="0"/>
                    <a:pt x="170" y="3"/>
                    <a:pt x="187" y="9"/>
                  </a:cubicBezTo>
                  <a:cubicBezTo>
                    <a:pt x="204" y="15"/>
                    <a:pt x="219" y="25"/>
                    <a:pt x="231" y="37"/>
                  </a:cubicBezTo>
                  <a:cubicBezTo>
                    <a:pt x="244" y="50"/>
                    <a:pt x="253" y="66"/>
                    <a:pt x="260" y="85"/>
                  </a:cubicBezTo>
                  <a:cubicBezTo>
                    <a:pt x="267" y="104"/>
                    <a:pt x="271" y="126"/>
                    <a:pt x="271" y="151"/>
                  </a:cubicBezTo>
                  <a:cubicBezTo>
                    <a:pt x="271" y="173"/>
                    <a:pt x="268" y="194"/>
                    <a:pt x="262" y="213"/>
                  </a:cubicBezTo>
                  <a:cubicBezTo>
                    <a:pt x="257" y="232"/>
                    <a:pt x="248" y="248"/>
                    <a:pt x="236" y="262"/>
                  </a:cubicBezTo>
                  <a:cubicBezTo>
                    <a:pt x="225" y="275"/>
                    <a:pt x="210" y="286"/>
                    <a:pt x="193" y="294"/>
                  </a:cubicBezTo>
                  <a:cubicBezTo>
                    <a:pt x="176" y="302"/>
                    <a:pt x="155" y="306"/>
                    <a:pt x="132" y="306"/>
                  </a:cubicBezTo>
                  <a:cubicBezTo>
                    <a:pt x="0" y="306"/>
                    <a:pt x="0" y="306"/>
                    <a:pt x="0" y="306"/>
                  </a:cubicBezTo>
                  <a:cubicBezTo>
                    <a:pt x="0" y="0"/>
                    <a:pt x="0" y="0"/>
                    <a:pt x="0" y="0"/>
                  </a:cubicBezTo>
                  <a:lnTo>
                    <a:pt x="132" y="0"/>
                  </a:lnTo>
                  <a:close/>
                  <a:moveTo>
                    <a:pt x="127" y="249"/>
                  </a:moveTo>
                  <a:cubicBezTo>
                    <a:pt x="137" y="249"/>
                    <a:pt x="146" y="248"/>
                    <a:pt x="156" y="245"/>
                  </a:cubicBezTo>
                  <a:cubicBezTo>
                    <a:pt x="165" y="241"/>
                    <a:pt x="173" y="236"/>
                    <a:pt x="180" y="229"/>
                  </a:cubicBezTo>
                  <a:cubicBezTo>
                    <a:pt x="187" y="222"/>
                    <a:pt x="193" y="212"/>
                    <a:pt x="197" y="200"/>
                  </a:cubicBezTo>
                  <a:cubicBezTo>
                    <a:pt x="202" y="189"/>
                    <a:pt x="204" y="174"/>
                    <a:pt x="204" y="158"/>
                  </a:cubicBezTo>
                  <a:cubicBezTo>
                    <a:pt x="204" y="142"/>
                    <a:pt x="202" y="128"/>
                    <a:pt x="199" y="116"/>
                  </a:cubicBezTo>
                  <a:cubicBezTo>
                    <a:pt x="196" y="103"/>
                    <a:pt x="191" y="93"/>
                    <a:pt x="184" y="84"/>
                  </a:cubicBezTo>
                  <a:cubicBezTo>
                    <a:pt x="177" y="75"/>
                    <a:pt x="168" y="68"/>
                    <a:pt x="157" y="63"/>
                  </a:cubicBezTo>
                  <a:cubicBezTo>
                    <a:pt x="146" y="59"/>
                    <a:pt x="132" y="56"/>
                    <a:pt x="115" y="56"/>
                  </a:cubicBezTo>
                  <a:cubicBezTo>
                    <a:pt x="67" y="56"/>
                    <a:pt x="67" y="56"/>
                    <a:pt x="67" y="56"/>
                  </a:cubicBezTo>
                  <a:cubicBezTo>
                    <a:pt x="67" y="249"/>
                    <a:pt x="67" y="249"/>
                    <a:pt x="67" y="249"/>
                  </a:cubicBezTo>
                  <a:lnTo>
                    <a:pt x="127"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7D90677C-AC8B-4283-8583-B330A5F538E4}"/>
                </a:ext>
              </a:extLst>
            </p:cNvPr>
            <p:cNvSpPr>
              <a:spLocks noEditPoints="1"/>
            </p:cNvSpPr>
            <p:nvPr userDrawn="1"/>
          </p:nvSpPr>
          <p:spPr bwMode="auto">
            <a:xfrm>
              <a:off x="3624263" y="3136901"/>
              <a:ext cx="814388" cy="889000"/>
            </a:xfrm>
            <a:custGeom>
              <a:avLst/>
              <a:gdLst>
                <a:gd name="T0" fmla="*/ 17 w 216"/>
                <a:gd name="T1" fmla="*/ 39 h 234"/>
                <a:gd name="T2" fmla="*/ 42 w 216"/>
                <a:gd name="T3" fmla="*/ 16 h 234"/>
                <a:gd name="T4" fmla="*/ 74 w 216"/>
                <a:gd name="T5" fmla="*/ 4 h 234"/>
                <a:gd name="T6" fmla="*/ 111 w 216"/>
                <a:gd name="T7" fmla="*/ 0 h 234"/>
                <a:gd name="T8" fmla="*/ 145 w 216"/>
                <a:gd name="T9" fmla="*/ 3 h 234"/>
                <a:gd name="T10" fmla="*/ 176 w 216"/>
                <a:gd name="T11" fmla="*/ 12 h 234"/>
                <a:gd name="T12" fmla="*/ 199 w 216"/>
                <a:gd name="T13" fmla="*/ 31 h 234"/>
                <a:gd name="T14" fmla="*/ 208 w 216"/>
                <a:gd name="T15" fmla="*/ 63 h 234"/>
                <a:gd name="T16" fmla="*/ 208 w 216"/>
                <a:gd name="T17" fmla="*/ 179 h 234"/>
                <a:gd name="T18" fmla="*/ 210 w 216"/>
                <a:gd name="T19" fmla="*/ 207 h 234"/>
                <a:gd name="T20" fmla="*/ 216 w 216"/>
                <a:gd name="T21" fmla="*/ 228 h 234"/>
                <a:gd name="T22" fmla="*/ 154 w 216"/>
                <a:gd name="T23" fmla="*/ 228 h 234"/>
                <a:gd name="T24" fmla="*/ 152 w 216"/>
                <a:gd name="T25" fmla="*/ 217 h 234"/>
                <a:gd name="T26" fmla="*/ 150 w 216"/>
                <a:gd name="T27" fmla="*/ 206 h 234"/>
                <a:gd name="T28" fmla="*/ 116 w 216"/>
                <a:gd name="T29" fmla="*/ 228 h 234"/>
                <a:gd name="T30" fmla="*/ 75 w 216"/>
                <a:gd name="T31" fmla="*/ 234 h 234"/>
                <a:gd name="T32" fmla="*/ 46 w 216"/>
                <a:gd name="T33" fmla="*/ 230 h 234"/>
                <a:gd name="T34" fmla="*/ 22 w 216"/>
                <a:gd name="T35" fmla="*/ 218 h 234"/>
                <a:gd name="T36" fmla="*/ 6 w 216"/>
                <a:gd name="T37" fmla="*/ 197 h 234"/>
                <a:gd name="T38" fmla="*/ 0 w 216"/>
                <a:gd name="T39" fmla="*/ 167 h 234"/>
                <a:gd name="T40" fmla="*/ 7 w 216"/>
                <a:gd name="T41" fmla="*/ 136 h 234"/>
                <a:gd name="T42" fmla="*/ 24 w 216"/>
                <a:gd name="T43" fmla="*/ 117 h 234"/>
                <a:gd name="T44" fmla="*/ 48 w 216"/>
                <a:gd name="T45" fmla="*/ 106 h 234"/>
                <a:gd name="T46" fmla="*/ 75 w 216"/>
                <a:gd name="T47" fmla="*/ 100 h 234"/>
                <a:gd name="T48" fmla="*/ 102 w 216"/>
                <a:gd name="T49" fmla="*/ 97 h 234"/>
                <a:gd name="T50" fmla="*/ 126 w 216"/>
                <a:gd name="T51" fmla="*/ 93 h 234"/>
                <a:gd name="T52" fmla="*/ 142 w 216"/>
                <a:gd name="T53" fmla="*/ 85 h 234"/>
                <a:gd name="T54" fmla="*/ 147 w 216"/>
                <a:gd name="T55" fmla="*/ 71 h 234"/>
                <a:gd name="T56" fmla="*/ 144 w 216"/>
                <a:gd name="T57" fmla="*/ 55 h 234"/>
                <a:gd name="T58" fmla="*/ 136 w 216"/>
                <a:gd name="T59" fmla="*/ 46 h 234"/>
                <a:gd name="T60" fmla="*/ 123 w 216"/>
                <a:gd name="T61" fmla="*/ 42 h 234"/>
                <a:gd name="T62" fmla="*/ 108 w 216"/>
                <a:gd name="T63" fmla="*/ 41 h 234"/>
                <a:gd name="T64" fmla="*/ 80 w 216"/>
                <a:gd name="T65" fmla="*/ 49 h 234"/>
                <a:gd name="T66" fmla="*/ 68 w 216"/>
                <a:gd name="T67" fmla="*/ 74 h 234"/>
                <a:gd name="T68" fmla="*/ 7 w 216"/>
                <a:gd name="T69" fmla="*/ 74 h 234"/>
                <a:gd name="T70" fmla="*/ 17 w 216"/>
                <a:gd name="T71" fmla="*/ 39 h 234"/>
                <a:gd name="T72" fmla="*/ 138 w 216"/>
                <a:gd name="T73" fmla="*/ 125 h 234"/>
                <a:gd name="T74" fmla="*/ 125 w 216"/>
                <a:gd name="T75" fmla="*/ 128 h 234"/>
                <a:gd name="T76" fmla="*/ 111 w 216"/>
                <a:gd name="T77" fmla="*/ 130 h 234"/>
                <a:gd name="T78" fmla="*/ 97 w 216"/>
                <a:gd name="T79" fmla="*/ 132 h 234"/>
                <a:gd name="T80" fmla="*/ 83 w 216"/>
                <a:gd name="T81" fmla="*/ 136 h 234"/>
                <a:gd name="T82" fmla="*/ 72 w 216"/>
                <a:gd name="T83" fmla="*/ 142 h 234"/>
                <a:gd name="T84" fmla="*/ 64 w 216"/>
                <a:gd name="T85" fmla="*/ 151 h 234"/>
                <a:gd name="T86" fmla="*/ 61 w 216"/>
                <a:gd name="T87" fmla="*/ 165 h 234"/>
                <a:gd name="T88" fmla="*/ 64 w 216"/>
                <a:gd name="T89" fmla="*/ 179 h 234"/>
                <a:gd name="T90" fmla="*/ 72 w 216"/>
                <a:gd name="T91" fmla="*/ 187 h 234"/>
                <a:gd name="T92" fmla="*/ 84 w 216"/>
                <a:gd name="T93" fmla="*/ 192 h 234"/>
                <a:gd name="T94" fmla="*/ 98 w 216"/>
                <a:gd name="T95" fmla="*/ 193 h 234"/>
                <a:gd name="T96" fmla="*/ 126 w 216"/>
                <a:gd name="T97" fmla="*/ 187 h 234"/>
                <a:gd name="T98" fmla="*/ 141 w 216"/>
                <a:gd name="T99" fmla="*/ 173 h 234"/>
                <a:gd name="T100" fmla="*/ 146 w 216"/>
                <a:gd name="T101" fmla="*/ 156 h 234"/>
                <a:gd name="T102" fmla="*/ 147 w 216"/>
                <a:gd name="T103" fmla="*/ 142 h 234"/>
                <a:gd name="T104" fmla="*/ 147 w 216"/>
                <a:gd name="T105" fmla="*/ 119 h 234"/>
                <a:gd name="T106" fmla="*/ 138 w 216"/>
                <a:gd name="T107" fmla="*/ 1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34">
                  <a:moveTo>
                    <a:pt x="17" y="39"/>
                  </a:moveTo>
                  <a:cubicBezTo>
                    <a:pt x="24" y="29"/>
                    <a:pt x="32" y="22"/>
                    <a:pt x="42" y="16"/>
                  </a:cubicBezTo>
                  <a:cubicBezTo>
                    <a:pt x="51" y="10"/>
                    <a:pt x="62" y="6"/>
                    <a:pt x="74" y="4"/>
                  </a:cubicBezTo>
                  <a:cubicBezTo>
                    <a:pt x="86" y="1"/>
                    <a:pt x="99" y="0"/>
                    <a:pt x="111" y="0"/>
                  </a:cubicBezTo>
                  <a:cubicBezTo>
                    <a:pt x="122" y="0"/>
                    <a:pt x="133" y="1"/>
                    <a:pt x="145" y="3"/>
                  </a:cubicBezTo>
                  <a:cubicBezTo>
                    <a:pt x="156" y="4"/>
                    <a:pt x="167" y="7"/>
                    <a:pt x="176" y="12"/>
                  </a:cubicBezTo>
                  <a:cubicBezTo>
                    <a:pt x="186" y="16"/>
                    <a:pt x="193" y="23"/>
                    <a:pt x="199" y="31"/>
                  </a:cubicBezTo>
                  <a:cubicBezTo>
                    <a:pt x="205" y="39"/>
                    <a:pt x="208" y="50"/>
                    <a:pt x="208" y="63"/>
                  </a:cubicBezTo>
                  <a:cubicBezTo>
                    <a:pt x="208" y="179"/>
                    <a:pt x="208" y="179"/>
                    <a:pt x="208" y="179"/>
                  </a:cubicBezTo>
                  <a:cubicBezTo>
                    <a:pt x="208" y="189"/>
                    <a:pt x="209" y="198"/>
                    <a:pt x="210" y="207"/>
                  </a:cubicBezTo>
                  <a:cubicBezTo>
                    <a:pt x="211" y="217"/>
                    <a:pt x="213" y="223"/>
                    <a:pt x="216" y="228"/>
                  </a:cubicBezTo>
                  <a:cubicBezTo>
                    <a:pt x="154" y="228"/>
                    <a:pt x="154" y="228"/>
                    <a:pt x="154" y="228"/>
                  </a:cubicBezTo>
                  <a:cubicBezTo>
                    <a:pt x="153" y="225"/>
                    <a:pt x="152" y="221"/>
                    <a:pt x="152" y="217"/>
                  </a:cubicBezTo>
                  <a:cubicBezTo>
                    <a:pt x="151" y="214"/>
                    <a:pt x="150" y="210"/>
                    <a:pt x="150" y="206"/>
                  </a:cubicBezTo>
                  <a:cubicBezTo>
                    <a:pt x="140" y="217"/>
                    <a:pt x="129" y="224"/>
                    <a:pt x="116" y="228"/>
                  </a:cubicBezTo>
                  <a:cubicBezTo>
                    <a:pt x="103" y="232"/>
                    <a:pt x="89" y="234"/>
                    <a:pt x="75" y="234"/>
                  </a:cubicBezTo>
                  <a:cubicBezTo>
                    <a:pt x="65" y="234"/>
                    <a:pt x="55" y="232"/>
                    <a:pt x="46" y="230"/>
                  </a:cubicBezTo>
                  <a:cubicBezTo>
                    <a:pt x="37" y="227"/>
                    <a:pt x="29" y="223"/>
                    <a:pt x="22" y="218"/>
                  </a:cubicBezTo>
                  <a:cubicBezTo>
                    <a:pt x="15" y="212"/>
                    <a:pt x="10" y="205"/>
                    <a:pt x="6" y="197"/>
                  </a:cubicBezTo>
                  <a:cubicBezTo>
                    <a:pt x="2" y="189"/>
                    <a:pt x="0" y="179"/>
                    <a:pt x="0" y="167"/>
                  </a:cubicBezTo>
                  <a:cubicBezTo>
                    <a:pt x="0" y="155"/>
                    <a:pt x="2" y="145"/>
                    <a:pt x="7" y="136"/>
                  </a:cubicBezTo>
                  <a:cubicBezTo>
                    <a:pt x="11" y="128"/>
                    <a:pt x="17" y="122"/>
                    <a:pt x="24" y="117"/>
                  </a:cubicBezTo>
                  <a:cubicBezTo>
                    <a:pt x="31" y="112"/>
                    <a:pt x="39" y="108"/>
                    <a:pt x="48" y="106"/>
                  </a:cubicBezTo>
                  <a:cubicBezTo>
                    <a:pt x="57" y="104"/>
                    <a:pt x="66" y="102"/>
                    <a:pt x="75" y="100"/>
                  </a:cubicBezTo>
                  <a:cubicBezTo>
                    <a:pt x="84" y="99"/>
                    <a:pt x="93" y="98"/>
                    <a:pt x="102" y="97"/>
                  </a:cubicBezTo>
                  <a:cubicBezTo>
                    <a:pt x="111" y="96"/>
                    <a:pt x="119" y="95"/>
                    <a:pt x="126" y="93"/>
                  </a:cubicBezTo>
                  <a:cubicBezTo>
                    <a:pt x="132" y="91"/>
                    <a:pt x="138" y="89"/>
                    <a:pt x="142" y="85"/>
                  </a:cubicBezTo>
                  <a:cubicBezTo>
                    <a:pt x="146" y="82"/>
                    <a:pt x="148" y="77"/>
                    <a:pt x="147" y="71"/>
                  </a:cubicBezTo>
                  <a:cubicBezTo>
                    <a:pt x="147" y="64"/>
                    <a:pt x="146" y="59"/>
                    <a:pt x="144" y="55"/>
                  </a:cubicBezTo>
                  <a:cubicBezTo>
                    <a:pt x="142" y="51"/>
                    <a:pt x="139" y="48"/>
                    <a:pt x="136" y="46"/>
                  </a:cubicBezTo>
                  <a:cubicBezTo>
                    <a:pt x="132" y="44"/>
                    <a:pt x="128" y="43"/>
                    <a:pt x="123" y="42"/>
                  </a:cubicBezTo>
                  <a:cubicBezTo>
                    <a:pt x="119" y="41"/>
                    <a:pt x="113" y="41"/>
                    <a:pt x="108" y="41"/>
                  </a:cubicBezTo>
                  <a:cubicBezTo>
                    <a:pt x="96" y="41"/>
                    <a:pt x="87" y="44"/>
                    <a:pt x="80" y="49"/>
                  </a:cubicBezTo>
                  <a:cubicBezTo>
                    <a:pt x="73" y="54"/>
                    <a:pt x="69" y="62"/>
                    <a:pt x="68" y="74"/>
                  </a:cubicBezTo>
                  <a:cubicBezTo>
                    <a:pt x="7" y="74"/>
                    <a:pt x="7" y="74"/>
                    <a:pt x="7" y="74"/>
                  </a:cubicBezTo>
                  <a:cubicBezTo>
                    <a:pt x="8" y="60"/>
                    <a:pt x="11" y="48"/>
                    <a:pt x="17" y="39"/>
                  </a:cubicBezTo>
                  <a:close/>
                  <a:moveTo>
                    <a:pt x="138" y="125"/>
                  </a:moveTo>
                  <a:cubicBezTo>
                    <a:pt x="134" y="126"/>
                    <a:pt x="130" y="127"/>
                    <a:pt x="125" y="128"/>
                  </a:cubicBezTo>
                  <a:cubicBezTo>
                    <a:pt x="121" y="129"/>
                    <a:pt x="116" y="130"/>
                    <a:pt x="111" y="130"/>
                  </a:cubicBezTo>
                  <a:cubicBezTo>
                    <a:pt x="107" y="131"/>
                    <a:pt x="102" y="131"/>
                    <a:pt x="97" y="132"/>
                  </a:cubicBezTo>
                  <a:cubicBezTo>
                    <a:pt x="92" y="133"/>
                    <a:pt x="88" y="134"/>
                    <a:pt x="83" y="136"/>
                  </a:cubicBezTo>
                  <a:cubicBezTo>
                    <a:pt x="79" y="137"/>
                    <a:pt x="75" y="139"/>
                    <a:pt x="72" y="142"/>
                  </a:cubicBezTo>
                  <a:cubicBezTo>
                    <a:pt x="68" y="144"/>
                    <a:pt x="66" y="147"/>
                    <a:pt x="64" y="151"/>
                  </a:cubicBezTo>
                  <a:cubicBezTo>
                    <a:pt x="62" y="155"/>
                    <a:pt x="61" y="159"/>
                    <a:pt x="61" y="165"/>
                  </a:cubicBezTo>
                  <a:cubicBezTo>
                    <a:pt x="61" y="170"/>
                    <a:pt x="62" y="175"/>
                    <a:pt x="64" y="179"/>
                  </a:cubicBezTo>
                  <a:cubicBezTo>
                    <a:pt x="66" y="182"/>
                    <a:pt x="69" y="185"/>
                    <a:pt x="72" y="187"/>
                  </a:cubicBezTo>
                  <a:cubicBezTo>
                    <a:pt x="75" y="190"/>
                    <a:pt x="79" y="191"/>
                    <a:pt x="84" y="192"/>
                  </a:cubicBezTo>
                  <a:cubicBezTo>
                    <a:pt x="89" y="193"/>
                    <a:pt x="93" y="193"/>
                    <a:pt x="98" y="193"/>
                  </a:cubicBezTo>
                  <a:cubicBezTo>
                    <a:pt x="110" y="193"/>
                    <a:pt x="119" y="191"/>
                    <a:pt x="126" y="187"/>
                  </a:cubicBezTo>
                  <a:cubicBezTo>
                    <a:pt x="133" y="183"/>
                    <a:pt x="137" y="178"/>
                    <a:pt x="141" y="173"/>
                  </a:cubicBezTo>
                  <a:cubicBezTo>
                    <a:pt x="144" y="167"/>
                    <a:pt x="146" y="162"/>
                    <a:pt x="146" y="156"/>
                  </a:cubicBezTo>
                  <a:cubicBezTo>
                    <a:pt x="147" y="150"/>
                    <a:pt x="147" y="146"/>
                    <a:pt x="147" y="142"/>
                  </a:cubicBezTo>
                  <a:cubicBezTo>
                    <a:pt x="147" y="119"/>
                    <a:pt x="147" y="119"/>
                    <a:pt x="147" y="119"/>
                  </a:cubicBezTo>
                  <a:cubicBezTo>
                    <a:pt x="145" y="122"/>
                    <a:pt x="142" y="124"/>
                    <a:pt x="13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B0875CA-C9C4-407C-B650-3E8906591393}"/>
                </a:ext>
              </a:extLst>
            </p:cNvPr>
            <p:cNvSpPr/>
            <p:nvPr userDrawn="1"/>
          </p:nvSpPr>
          <p:spPr bwMode="auto">
            <a:xfrm>
              <a:off x="4427538" y="3159126"/>
              <a:ext cx="825500" cy="842963"/>
            </a:xfrm>
            <a:custGeom>
              <a:avLst/>
              <a:gdLst>
                <a:gd name="T0" fmla="*/ 181 w 520"/>
                <a:gd name="T1" fmla="*/ 531 h 531"/>
                <a:gd name="T2" fmla="*/ 0 w 520"/>
                <a:gd name="T3" fmla="*/ 0 h 531"/>
                <a:gd name="T4" fmla="*/ 152 w 520"/>
                <a:gd name="T5" fmla="*/ 0 h 531"/>
                <a:gd name="T6" fmla="*/ 264 w 520"/>
                <a:gd name="T7" fmla="*/ 364 h 531"/>
                <a:gd name="T8" fmla="*/ 266 w 520"/>
                <a:gd name="T9" fmla="*/ 364 h 531"/>
                <a:gd name="T10" fmla="*/ 375 w 520"/>
                <a:gd name="T11" fmla="*/ 0 h 531"/>
                <a:gd name="T12" fmla="*/ 520 w 520"/>
                <a:gd name="T13" fmla="*/ 0 h 531"/>
                <a:gd name="T14" fmla="*/ 342 w 520"/>
                <a:gd name="T15" fmla="*/ 531 h 531"/>
                <a:gd name="T16" fmla="*/ 181 w 520"/>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31">
                  <a:moveTo>
                    <a:pt x="181" y="531"/>
                  </a:moveTo>
                  <a:lnTo>
                    <a:pt x="0" y="0"/>
                  </a:lnTo>
                  <a:lnTo>
                    <a:pt x="152" y="0"/>
                  </a:lnTo>
                  <a:lnTo>
                    <a:pt x="264" y="364"/>
                  </a:lnTo>
                  <a:lnTo>
                    <a:pt x="266" y="364"/>
                  </a:lnTo>
                  <a:lnTo>
                    <a:pt x="375" y="0"/>
                  </a:lnTo>
                  <a:lnTo>
                    <a:pt x="520" y="0"/>
                  </a:lnTo>
                  <a:lnTo>
                    <a:pt x="342" y="531"/>
                  </a:lnTo>
                  <a:lnTo>
                    <a:pt x="181" y="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EF2F6F3B-7ED1-4C32-B208-36629191181A}"/>
                </a:ext>
              </a:extLst>
            </p:cNvPr>
            <p:cNvSpPr>
              <a:spLocks noEditPoints="1"/>
            </p:cNvSpPr>
            <p:nvPr userDrawn="1"/>
          </p:nvSpPr>
          <p:spPr bwMode="auto">
            <a:xfrm>
              <a:off x="5305426" y="2841626"/>
              <a:ext cx="230188" cy="1160463"/>
            </a:xfrm>
            <a:custGeom>
              <a:avLst/>
              <a:gdLst>
                <a:gd name="T0" fmla="*/ 0 w 145"/>
                <a:gd name="T1" fmla="*/ 119 h 731"/>
                <a:gd name="T2" fmla="*/ 0 w 145"/>
                <a:gd name="T3" fmla="*/ 0 h 731"/>
                <a:gd name="T4" fmla="*/ 145 w 145"/>
                <a:gd name="T5" fmla="*/ 0 h 731"/>
                <a:gd name="T6" fmla="*/ 145 w 145"/>
                <a:gd name="T7" fmla="*/ 119 h 731"/>
                <a:gd name="T8" fmla="*/ 0 w 145"/>
                <a:gd name="T9" fmla="*/ 119 h 731"/>
                <a:gd name="T10" fmla="*/ 145 w 145"/>
                <a:gd name="T11" fmla="*/ 200 h 731"/>
                <a:gd name="T12" fmla="*/ 145 w 145"/>
                <a:gd name="T13" fmla="*/ 731 h 731"/>
                <a:gd name="T14" fmla="*/ 0 w 145"/>
                <a:gd name="T15" fmla="*/ 731 h 731"/>
                <a:gd name="T16" fmla="*/ 0 w 145"/>
                <a:gd name="T17" fmla="*/ 200 h 731"/>
                <a:gd name="T18" fmla="*/ 145 w 145"/>
                <a:gd name="T19" fmla="*/ 20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31">
                  <a:moveTo>
                    <a:pt x="0" y="119"/>
                  </a:moveTo>
                  <a:lnTo>
                    <a:pt x="0" y="0"/>
                  </a:lnTo>
                  <a:lnTo>
                    <a:pt x="145" y="0"/>
                  </a:lnTo>
                  <a:lnTo>
                    <a:pt x="145" y="119"/>
                  </a:lnTo>
                  <a:lnTo>
                    <a:pt x="0" y="119"/>
                  </a:lnTo>
                  <a:close/>
                  <a:moveTo>
                    <a:pt x="145" y="200"/>
                  </a:moveTo>
                  <a:lnTo>
                    <a:pt x="145" y="731"/>
                  </a:lnTo>
                  <a:lnTo>
                    <a:pt x="0" y="731"/>
                  </a:lnTo>
                  <a:lnTo>
                    <a:pt x="0" y="200"/>
                  </a:lnTo>
                  <a:lnTo>
                    <a:pt x="145"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7282EF62-6505-4CC6-9A2F-46A93C6BB687}"/>
                </a:ext>
              </a:extLst>
            </p:cNvPr>
            <p:cNvSpPr/>
            <p:nvPr userDrawn="1"/>
          </p:nvSpPr>
          <p:spPr bwMode="auto">
            <a:xfrm>
              <a:off x="5614988" y="3136901"/>
              <a:ext cx="776288" cy="889000"/>
            </a:xfrm>
            <a:custGeom>
              <a:avLst/>
              <a:gdLst>
                <a:gd name="T0" fmla="*/ 62 w 206"/>
                <a:gd name="T1" fmla="*/ 173 h 234"/>
                <a:gd name="T2" fmla="*/ 73 w 206"/>
                <a:gd name="T3" fmla="*/ 184 h 234"/>
                <a:gd name="T4" fmla="*/ 88 w 206"/>
                <a:gd name="T5" fmla="*/ 191 h 234"/>
                <a:gd name="T6" fmla="*/ 105 w 206"/>
                <a:gd name="T7" fmla="*/ 193 h 234"/>
                <a:gd name="T8" fmla="*/ 118 w 206"/>
                <a:gd name="T9" fmla="*/ 192 h 234"/>
                <a:gd name="T10" fmla="*/ 131 w 206"/>
                <a:gd name="T11" fmla="*/ 187 h 234"/>
                <a:gd name="T12" fmla="*/ 141 w 206"/>
                <a:gd name="T13" fmla="*/ 178 h 234"/>
                <a:gd name="T14" fmla="*/ 145 w 206"/>
                <a:gd name="T15" fmla="*/ 165 h 234"/>
                <a:gd name="T16" fmla="*/ 127 w 206"/>
                <a:gd name="T17" fmla="*/ 144 h 234"/>
                <a:gd name="T18" fmla="*/ 76 w 206"/>
                <a:gd name="T19" fmla="*/ 131 h 234"/>
                <a:gd name="T20" fmla="*/ 50 w 206"/>
                <a:gd name="T21" fmla="*/ 124 h 234"/>
                <a:gd name="T22" fmla="*/ 27 w 206"/>
                <a:gd name="T23" fmla="*/ 113 h 234"/>
                <a:gd name="T24" fmla="*/ 11 w 206"/>
                <a:gd name="T25" fmla="*/ 96 h 234"/>
                <a:gd name="T26" fmla="*/ 5 w 206"/>
                <a:gd name="T27" fmla="*/ 71 h 234"/>
                <a:gd name="T28" fmla="*/ 14 w 206"/>
                <a:gd name="T29" fmla="*/ 36 h 234"/>
                <a:gd name="T30" fmla="*/ 36 w 206"/>
                <a:gd name="T31" fmla="*/ 15 h 234"/>
                <a:gd name="T32" fmla="*/ 67 w 206"/>
                <a:gd name="T33" fmla="*/ 3 h 234"/>
                <a:gd name="T34" fmla="*/ 102 w 206"/>
                <a:gd name="T35" fmla="*/ 0 h 234"/>
                <a:gd name="T36" fmla="*/ 137 w 206"/>
                <a:gd name="T37" fmla="*/ 4 h 234"/>
                <a:gd name="T38" fmla="*/ 167 w 206"/>
                <a:gd name="T39" fmla="*/ 15 h 234"/>
                <a:gd name="T40" fmla="*/ 189 w 206"/>
                <a:gd name="T41" fmla="*/ 37 h 234"/>
                <a:gd name="T42" fmla="*/ 200 w 206"/>
                <a:gd name="T43" fmla="*/ 71 h 234"/>
                <a:gd name="T44" fmla="*/ 142 w 206"/>
                <a:gd name="T45" fmla="*/ 71 h 234"/>
                <a:gd name="T46" fmla="*/ 129 w 206"/>
                <a:gd name="T47" fmla="*/ 47 h 234"/>
                <a:gd name="T48" fmla="*/ 100 w 206"/>
                <a:gd name="T49" fmla="*/ 41 h 234"/>
                <a:gd name="T50" fmla="*/ 89 w 206"/>
                <a:gd name="T51" fmla="*/ 42 h 234"/>
                <a:gd name="T52" fmla="*/ 78 w 206"/>
                <a:gd name="T53" fmla="*/ 44 h 234"/>
                <a:gd name="T54" fmla="*/ 70 w 206"/>
                <a:gd name="T55" fmla="*/ 51 h 234"/>
                <a:gd name="T56" fmla="*/ 66 w 206"/>
                <a:gd name="T57" fmla="*/ 62 h 234"/>
                <a:gd name="T58" fmla="*/ 72 w 206"/>
                <a:gd name="T59" fmla="*/ 75 h 234"/>
                <a:gd name="T60" fmla="*/ 88 w 206"/>
                <a:gd name="T61" fmla="*/ 83 h 234"/>
                <a:gd name="T62" fmla="*/ 110 w 206"/>
                <a:gd name="T63" fmla="*/ 89 h 234"/>
                <a:gd name="T64" fmla="*/ 135 w 206"/>
                <a:gd name="T65" fmla="*/ 95 h 234"/>
                <a:gd name="T66" fmla="*/ 161 w 206"/>
                <a:gd name="T67" fmla="*/ 102 h 234"/>
                <a:gd name="T68" fmla="*/ 184 w 206"/>
                <a:gd name="T69" fmla="*/ 113 h 234"/>
                <a:gd name="T70" fmla="*/ 200 w 206"/>
                <a:gd name="T71" fmla="*/ 131 h 234"/>
                <a:gd name="T72" fmla="*/ 206 w 206"/>
                <a:gd name="T73" fmla="*/ 157 h 234"/>
                <a:gd name="T74" fmla="*/ 197 w 206"/>
                <a:gd name="T75" fmla="*/ 193 h 234"/>
                <a:gd name="T76" fmla="*/ 174 w 206"/>
                <a:gd name="T77" fmla="*/ 217 h 234"/>
                <a:gd name="T78" fmla="*/ 142 w 206"/>
                <a:gd name="T79" fmla="*/ 230 h 234"/>
                <a:gd name="T80" fmla="*/ 104 w 206"/>
                <a:gd name="T81" fmla="*/ 234 h 234"/>
                <a:gd name="T82" fmla="*/ 67 w 206"/>
                <a:gd name="T83" fmla="*/ 230 h 234"/>
                <a:gd name="T84" fmla="*/ 34 w 206"/>
                <a:gd name="T85" fmla="*/ 217 h 234"/>
                <a:gd name="T86" fmla="*/ 10 w 206"/>
                <a:gd name="T87" fmla="*/ 193 h 234"/>
                <a:gd name="T88" fmla="*/ 0 w 206"/>
                <a:gd name="T89" fmla="*/ 156 h 234"/>
                <a:gd name="T90" fmla="*/ 58 w 206"/>
                <a:gd name="T91" fmla="*/ 156 h 234"/>
                <a:gd name="T92" fmla="*/ 62 w 206"/>
                <a:gd name="T93"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4">
                  <a:moveTo>
                    <a:pt x="62" y="173"/>
                  </a:moveTo>
                  <a:cubicBezTo>
                    <a:pt x="65" y="178"/>
                    <a:pt x="68" y="181"/>
                    <a:pt x="73" y="184"/>
                  </a:cubicBezTo>
                  <a:cubicBezTo>
                    <a:pt x="77" y="187"/>
                    <a:pt x="82" y="190"/>
                    <a:pt x="88" y="191"/>
                  </a:cubicBezTo>
                  <a:cubicBezTo>
                    <a:pt x="93" y="193"/>
                    <a:pt x="99" y="193"/>
                    <a:pt x="105" y="193"/>
                  </a:cubicBezTo>
                  <a:cubicBezTo>
                    <a:pt x="109" y="193"/>
                    <a:pt x="114" y="193"/>
                    <a:pt x="118" y="192"/>
                  </a:cubicBezTo>
                  <a:cubicBezTo>
                    <a:pt x="123" y="191"/>
                    <a:pt x="127" y="189"/>
                    <a:pt x="131" y="187"/>
                  </a:cubicBezTo>
                  <a:cubicBezTo>
                    <a:pt x="135" y="185"/>
                    <a:pt x="138" y="182"/>
                    <a:pt x="141" y="178"/>
                  </a:cubicBezTo>
                  <a:cubicBezTo>
                    <a:pt x="143" y="175"/>
                    <a:pt x="145" y="170"/>
                    <a:pt x="145" y="165"/>
                  </a:cubicBezTo>
                  <a:cubicBezTo>
                    <a:pt x="145" y="156"/>
                    <a:pt x="139" y="149"/>
                    <a:pt x="127" y="144"/>
                  </a:cubicBezTo>
                  <a:cubicBezTo>
                    <a:pt x="114" y="140"/>
                    <a:pt x="97" y="135"/>
                    <a:pt x="76" y="131"/>
                  </a:cubicBezTo>
                  <a:cubicBezTo>
                    <a:pt x="67" y="129"/>
                    <a:pt x="58" y="126"/>
                    <a:pt x="50" y="124"/>
                  </a:cubicBezTo>
                  <a:cubicBezTo>
                    <a:pt x="41" y="121"/>
                    <a:pt x="34" y="117"/>
                    <a:pt x="27" y="113"/>
                  </a:cubicBezTo>
                  <a:cubicBezTo>
                    <a:pt x="21" y="108"/>
                    <a:pt x="15" y="103"/>
                    <a:pt x="11" y="96"/>
                  </a:cubicBezTo>
                  <a:cubicBezTo>
                    <a:pt x="7" y="89"/>
                    <a:pt x="5" y="81"/>
                    <a:pt x="5" y="71"/>
                  </a:cubicBezTo>
                  <a:cubicBezTo>
                    <a:pt x="5" y="57"/>
                    <a:pt x="8" y="45"/>
                    <a:pt x="14" y="36"/>
                  </a:cubicBezTo>
                  <a:cubicBezTo>
                    <a:pt x="19" y="27"/>
                    <a:pt x="27" y="20"/>
                    <a:pt x="36" y="15"/>
                  </a:cubicBezTo>
                  <a:cubicBezTo>
                    <a:pt x="45" y="9"/>
                    <a:pt x="55" y="6"/>
                    <a:pt x="67" y="3"/>
                  </a:cubicBezTo>
                  <a:cubicBezTo>
                    <a:pt x="78" y="1"/>
                    <a:pt x="90" y="0"/>
                    <a:pt x="102" y="0"/>
                  </a:cubicBezTo>
                  <a:cubicBezTo>
                    <a:pt x="114" y="0"/>
                    <a:pt x="126" y="1"/>
                    <a:pt x="137" y="4"/>
                  </a:cubicBezTo>
                  <a:cubicBezTo>
                    <a:pt x="148" y="6"/>
                    <a:pt x="158" y="10"/>
                    <a:pt x="167" y="15"/>
                  </a:cubicBezTo>
                  <a:cubicBezTo>
                    <a:pt x="176" y="21"/>
                    <a:pt x="183" y="28"/>
                    <a:pt x="189" y="37"/>
                  </a:cubicBezTo>
                  <a:cubicBezTo>
                    <a:pt x="195" y="46"/>
                    <a:pt x="199" y="57"/>
                    <a:pt x="200" y="71"/>
                  </a:cubicBezTo>
                  <a:cubicBezTo>
                    <a:pt x="142" y="71"/>
                    <a:pt x="142" y="71"/>
                    <a:pt x="142" y="71"/>
                  </a:cubicBezTo>
                  <a:cubicBezTo>
                    <a:pt x="141" y="59"/>
                    <a:pt x="136" y="51"/>
                    <a:pt x="129" y="47"/>
                  </a:cubicBezTo>
                  <a:cubicBezTo>
                    <a:pt x="121" y="43"/>
                    <a:pt x="111" y="41"/>
                    <a:pt x="100" y="41"/>
                  </a:cubicBezTo>
                  <a:cubicBezTo>
                    <a:pt x="97" y="41"/>
                    <a:pt x="93" y="41"/>
                    <a:pt x="89" y="42"/>
                  </a:cubicBezTo>
                  <a:cubicBezTo>
                    <a:pt x="85" y="42"/>
                    <a:pt x="81" y="43"/>
                    <a:pt x="78" y="44"/>
                  </a:cubicBezTo>
                  <a:cubicBezTo>
                    <a:pt x="75" y="46"/>
                    <a:pt x="72" y="48"/>
                    <a:pt x="70" y="51"/>
                  </a:cubicBezTo>
                  <a:cubicBezTo>
                    <a:pt x="67" y="53"/>
                    <a:pt x="66" y="57"/>
                    <a:pt x="66" y="62"/>
                  </a:cubicBezTo>
                  <a:cubicBezTo>
                    <a:pt x="66" y="67"/>
                    <a:pt x="68" y="71"/>
                    <a:pt x="72" y="75"/>
                  </a:cubicBezTo>
                  <a:cubicBezTo>
                    <a:pt x="76" y="78"/>
                    <a:pt x="82" y="81"/>
                    <a:pt x="88" y="83"/>
                  </a:cubicBezTo>
                  <a:cubicBezTo>
                    <a:pt x="94" y="85"/>
                    <a:pt x="102" y="87"/>
                    <a:pt x="110" y="89"/>
                  </a:cubicBezTo>
                  <a:cubicBezTo>
                    <a:pt x="118" y="91"/>
                    <a:pt x="127" y="93"/>
                    <a:pt x="135" y="95"/>
                  </a:cubicBezTo>
                  <a:cubicBezTo>
                    <a:pt x="144" y="97"/>
                    <a:pt x="153" y="99"/>
                    <a:pt x="161" y="102"/>
                  </a:cubicBezTo>
                  <a:cubicBezTo>
                    <a:pt x="170" y="105"/>
                    <a:pt x="177" y="109"/>
                    <a:pt x="184" y="113"/>
                  </a:cubicBezTo>
                  <a:cubicBezTo>
                    <a:pt x="190" y="118"/>
                    <a:pt x="196" y="124"/>
                    <a:pt x="200" y="131"/>
                  </a:cubicBezTo>
                  <a:cubicBezTo>
                    <a:pt x="204" y="138"/>
                    <a:pt x="206" y="146"/>
                    <a:pt x="206" y="157"/>
                  </a:cubicBezTo>
                  <a:cubicBezTo>
                    <a:pt x="206" y="171"/>
                    <a:pt x="203" y="184"/>
                    <a:pt x="197" y="193"/>
                  </a:cubicBezTo>
                  <a:cubicBezTo>
                    <a:pt x="191" y="203"/>
                    <a:pt x="183" y="211"/>
                    <a:pt x="174" y="217"/>
                  </a:cubicBezTo>
                  <a:cubicBezTo>
                    <a:pt x="165" y="223"/>
                    <a:pt x="154" y="227"/>
                    <a:pt x="142" y="230"/>
                  </a:cubicBezTo>
                  <a:cubicBezTo>
                    <a:pt x="129" y="232"/>
                    <a:pt x="117" y="234"/>
                    <a:pt x="104" y="234"/>
                  </a:cubicBezTo>
                  <a:cubicBezTo>
                    <a:pt x="92" y="234"/>
                    <a:pt x="79" y="232"/>
                    <a:pt x="67" y="230"/>
                  </a:cubicBezTo>
                  <a:cubicBezTo>
                    <a:pt x="54" y="227"/>
                    <a:pt x="44" y="223"/>
                    <a:pt x="34" y="217"/>
                  </a:cubicBezTo>
                  <a:cubicBezTo>
                    <a:pt x="24" y="211"/>
                    <a:pt x="16" y="203"/>
                    <a:pt x="10" y="193"/>
                  </a:cubicBezTo>
                  <a:cubicBezTo>
                    <a:pt x="4" y="183"/>
                    <a:pt x="1" y="171"/>
                    <a:pt x="0" y="156"/>
                  </a:cubicBezTo>
                  <a:cubicBezTo>
                    <a:pt x="58" y="156"/>
                    <a:pt x="58" y="156"/>
                    <a:pt x="58" y="156"/>
                  </a:cubicBezTo>
                  <a:cubicBezTo>
                    <a:pt x="58" y="162"/>
                    <a:pt x="60" y="168"/>
                    <a:pt x="6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D0BA6D7A-F014-40E2-9C38-DCEC8E0AE4E0}"/>
                </a:ext>
              </a:extLst>
            </p:cNvPr>
            <p:cNvSpPr>
              <a:spLocks noEditPoints="1"/>
            </p:cNvSpPr>
            <p:nvPr userDrawn="1"/>
          </p:nvSpPr>
          <p:spPr bwMode="auto">
            <a:xfrm>
              <a:off x="7496176" y="3136901"/>
              <a:ext cx="866775" cy="889000"/>
            </a:xfrm>
            <a:custGeom>
              <a:avLst/>
              <a:gdLst>
                <a:gd name="T0" fmla="*/ 9 w 230"/>
                <a:gd name="T1" fmla="*/ 69 h 234"/>
                <a:gd name="T2" fmla="*/ 32 w 230"/>
                <a:gd name="T3" fmla="*/ 32 h 234"/>
                <a:gd name="T4" fmla="*/ 68 w 230"/>
                <a:gd name="T5" fmla="*/ 9 h 234"/>
                <a:gd name="T6" fmla="*/ 115 w 230"/>
                <a:gd name="T7" fmla="*/ 0 h 234"/>
                <a:gd name="T8" fmla="*/ 162 w 230"/>
                <a:gd name="T9" fmla="*/ 9 h 234"/>
                <a:gd name="T10" fmla="*/ 199 w 230"/>
                <a:gd name="T11" fmla="*/ 32 h 234"/>
                <a:gd name="T12" fmla="*/ 222 w 230"/>
                <a:gd name="T13" fmla="*/ 69 h 234"/>
                <a:gd name="T14" fmla="*/ 230 w 230"/>
                <a:gd name="T15" fmla="*/ 117 h 234"/>
                <a:gd name="T16" fmla="*/ 222 w 230"/>
                <a:gd name="T17" fmla="*/ 165 h 234"/>
                <a:gd name="T18" fmla="*/ 199 w 230"/>
                <a:gd name="T19" fmla="*/ 202 h 234"/>
                <a:gd name="T20" fmla="*/ 162 w 230"/>
                <a:gd name="T21" fmla="*/ 225 h 234"/>
                <a:gd name="T22" fmla="*/ 115 w 230"/>
                <a:gd name="T23" fmla="*/ 234 h 234"/>
                <a:gd name="T24" fmla="*/ 68 w 230"/>
                <a:gd name="T25" fmla="*/ 225 h 234"/>
                <a:gd name="T26" fmla="*/ 32 w 230"/>
                <a:gd name="T27" fmla="*/ 202 h 234"/>
                <a:gd name="T28" fmla="*/ 9 w 230"/>
                <a:gd name="T29" fmla="*/ 165 h 234"/>
                <a:gd name="T30" fmla="*/ 0 w 230"/>
                <a:gd name="T31" fmla="*/ 117 h 234"/>
                <a:gd name="T32" fmla="*/ 9 w 230"/>
                <a:gd name="T33" fmla="*/ 69 h 234"/>
                <a:gd name="T34" fmla="*/ 64 w 230"/>
                <a:gd name="T35" fmla="*/ 143 h 234"/>
                <a:gd name="T36" fmla="*/ 73 w 230"/>
                <a:gd name="T37" fmla="*/ 166 h 234"/>
                <a:gd name="T38" fmla="*/ 89 w 230"/>
                <a:gd name="T39" fmla="*/ 182 h 234"/>
                <a:gd name="T40" fmla="*/ 115 w 230"/>
                <a:gd name="T41" fmla="*/ 188 h 234"/>
                <a:gd name="T42" fmla="*/ 141 w 230"/>
                <a:gd name="T43" fmla="*/ 182 h 234"/>
                <a:gd name="T44" fmla="*/ 158 w 230"/>
                <a:gd name="T45" fmla="*/ 166 h 234"/>
                <a:gd name="T46" fmla="*/ 167 w 230"/>
                <a:gd name="T47" fmla="*/ 143 h 234"/>
                <a:gd name="T48" fmla="*/ 169 w 230"/>
                <a:gd name="T49" fmla="*/ 117 h 234"/>
                <a:gd name="T50" fmla="*/ 167 w 230"/>
                <a:gd name="T51" fmla="*/ 91 h 234"/>
                <a:gd name="T52" fmla="*/ 158 w 230"/>
                <a:gd name="T53" fmla="*/ 68 h 234"/>
                <a:gd name="T54" fmla="*/ 141 w 230"/>
                <a:gd name="T55" fmla="*/ 52 h 234"/>
                <a:gd name="T56" fmla="*/ 115 w 230"/>
                <a:gd name="T57" fmla="*/ 46 h 234"/>
                <a:gd name="T58" fmla="*/ 89 w 230"/>
                <a:gd name="T59" fmla="*/ 52 h 234"/>
                <a:gd name="T60" fmla="*/ 73 w 230"/>
                <a:gd name="T61" fmla="*/ 68 h 234"/>
                <a:gd name="T62" fmla="*/ 64 w 230"/>
                <a:gd name="T63" fmla="*/ 91 h 234"/>
                <a:gd name="T64" fmla="*/ 61 w 230"/>
                <a:gd name="T65" fmla="*/ 117 h 234"/>
                <a:gd name="T66" fmla="*/ 64 w 230"/>
                <a:gd name="T67" fmla="*/ 1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34">
                  <a:moveTo>
                    <a:pt x="9" y="69"/>
                  </a:moveTo>
                  <a:cubicBezTo>
                    <a:pt x="14" y="55"/>
                    <a:pt x="22" y="42"/>
                    <a:pt x="32" y="32"/>
                  </a:cubicBezTo>
                  <a:cubicBezTo>
                    <a:pt x="42" y="22"/>
                    <a:pt x="54" y="14"/>
                    <a:pt x="68" y="9"/>
                  </a:cubicBezTo>
                  <a:cubicBezTo>
                    <a:pt x="82" y="3"/>
                    <a:pt x="98" y="0"/>
                    <a:pt x="115" y="0"/>
                  </a:cubicBezTo>
                  <a:cubicBezTo>
                    <a:pt x="132" y="0"/>
                    <a:pt x="148" y="3"/>
                    <a:pt x="162" y="9"/>
                  </a:cubicBezTo>
                  <a:cubicBezTo>
                    <a:pt x="177" y="14"/>
                    <a:pt x="189" y="22"/>
                    <a:pt x="199" y="32"/>
                  </a:cubicBezTo>
                  <a:cubicBezTo>
                    <a:pt x="209" y="42"/>
                    <a:pt x="216" y="55"/>
                    <a:pt x="222" y="69"/>
                  </a:cubicBezTo>
                  <a:cubicBezTo>
                    <a:pt x="227" y="83"/>
                    <a:pt x="230" y="100"/>
                    <a:pt x="230" y="117"/>
                  </a:cubicBezTo>
                  <a:cubicBezTo>
                    <a:pt x="230" y="135"/>
                    <a:pt x="227" y="151"/>
                    <a:pt x="222" y="165"/>
                  </a:cubicBezTo>
                  <a:cubicBezTo>
                    <a:pt x="216" y="180"/>
                    <a:pt x="209" y="192"/>
                    <a:pt x="199" y="202"/>
                  </a:cubicBezTo>
                  <a:cubicBezTo>
                    <a:pt x="189" y="212"/>
                    <a:pt x="177" y="220"/>
                    <a:pt x="162" y="225"/>
                  </a:cubicBezTo>
                  <a:cubicBezTo>
                    <a:pt x="148" y="231"/>
                    <a:pt x="132" y="234"/>
                    <a:pt x="115" y="234"/>
                  </a:cubicBezTo>
                  <a:cubicBezTo>
                    <a:pt x="98" y="234"/>
                    <a:pt x="82" y="231"/>
                    <a:pt x="68" y="225"/>
                  </a:cubicBezTo>
                  <a:cubicBezTo>
                    <a:pt x="54" y="220"/>
                    <a:pt x="42" y="212"/>
                    <a:pt x="32" y="202"/>
                  </a:cubicBezTo>
                  <a:cubicBezTo>
                    <a:pt x="22" y="192"/>
                    <a:pt x="14" y="180"/>
                    <a:pt x="9" y="165"/>
                  </a:cubicBezTo>
                  <a:cubicBezTo>
                    <a:pt x="3" y="151"/>
                    <a:pt x="0" y="135"/>
                    <a:pt x="0" y="117"/>
                  </a:cubicBezTo>
                  <a:cubicBezTo>
                    <a:pt x="0" y="100"/>
                    <a:pt x="3" y="83"/>
                    <a:pt x="9" y="69"/>
                  </a:cubicBezTo>
                  <a:close/>
                  <a:moveTo>
                    <a:pt x="64" y="143"/>
                  </a:moveTo>
                  <a:cubicBezTo>
                    <a:pt x="66" y="152"/>
                    <a:pt x="69" y="159"/>
                    <a:pt x="73" y="166"/>
                  </a:cubicBezTo>
                  <a:cubicBezTo>
                    <a:pt x="77" y="173"/>
                    <a:pt x="82" y="178"/>
                    <a:pt x="89" y="182"/>
                  </a:cubicBezTo>
                  <a:cubicBezTo>
                    <a:pt x="96" y="186"/>
                    <a:pt x="105" y="188"/>
                    <a:pt x="115" y="188"/>
                  </a:cubicBezTo>
                  <a:cubicBezTo>
                    <a:pt x="125" y="188"/>
                    <a:pt x="134" y="186"/>
                    <a:pt x="141" y="182"/>
                  </a:cubicBezTo>
                  <a:cubicBezTo>
                    <a:pt x="148" y="178"/>
                    <a:pt x="154" y="173"/>
                    <a:pt x="158" y="166"/>
                  </a:cubicBezTo>
                  <a:cubicBezTo>
                    <a:pt x="162" y="159"/>
                    <a:pt x="165" y="152"/>
                    <a:pt x="167" y="143"/>
                  </a:cubicBezTo>
                  <a:cubicBezTo>
                    <a:pt x="168" y="135"/>
                    <a:pt x="169" y="126"/>
                    <a:pt x="169" y="117"/>
                  </a:cubicBezTo>
                  <a:cubicBezTo>
                    <a:pt x="169" y="108"/>
                    <a:pt x="168" y="100"/>
                    <a:pt x="167" y="91"/>
                  </a:cubicBezTo>
                  <a:cubicBezTo>
                    <a:pt x="165" y="83"/>
                    <a:pt x="162" y="75"/>
                    <a:pt x="158" y="68"/>
                  </a:cubicBezTo>
                  <a:cubicBezTo>
                    <a:pt x="154" y="62"/>
                    <a:pt x="148" y="56"/>
                    <a:pt x="141" y="52"/>
                  </a:cubicBezTo>
                  <a:cubicBezTo>
                    <a:pt x="134" y="48"/>
                    <a:pt x="125" y="46"/>
                    <a:pt x="115" y="46"/>
                  </a:cubicBezTo>
                  <a:cubicBezTo>
                    <a:pt x="105" y="46"/>
                    <a:pt x="96" y="48"/>
                    <a:pt x="89" y="52"/>
                  </a:cubicBezTo>
                  <a:cubicBezTo>
                    <a:pt x="82" y="56"/>
                    <a:pt x="77" y="62"/>
                    <a:pt x="73" y="68"/>
                  </a:cubicBezTo>
                  <a:cubicBezTo>
                    <a:pt x="69" y="75"/>
                    <a:pt x="66" y="83"/>
                    <a:pt x="64" y="91"/>
                  </a:cubicBezTo>
                  <a:cubicBezTo>
                    <a:pt x="62" y="100"/>
                    <a:pt x="61" y="108"/>
                    <a:pt x="61" y="117"/>
                  </a:cubicBezTo>
                  <a:cubicBezTo>
                    <a:pt x="61" y="126"/>
                    <a:pt x="62" y="135"/>
                    <a:pt x="6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a:extLst>
                <a:ext uri="{FF2B5EF4-FFF2-40B4-BE49-F238E27FC236}">
                  <a16:creationId xmlns:a16="http://schemas.microsoft.com/office/drawing/2014/main" id="{AAE22F97-D985-4B67-A099-7C070EA5FBC0}"/>
                </a:ext>
              </a:extLst>
            </p:cNvPr>
            <p:cNvSpPr>
              <a:spLocks noChangeArrowheads="1"/>
            </p:cNvSpPr>
            <p:nvPr userDrawn="1"/>
          </p:nvSpPr>
          <p:spPr bwMode="auto">
            <a:xfrm>
              <a:off x="8447088" y="2841626"/>
              <a:ext cx="228600" cy="1160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351505E3-AE5D-4851-B517-428B9E7C16B9}"/>
                </a:ext>
              </a:extLst>
            </p:cNvPr>
            <p:cNvSpPr/>
            <p:nvPr userDrawn="1"/>
          </p:nvSpPr>
          <p:spPr bwMode="auto">
            <a:xfrm>
              <a:off x="8793163" y="2841626"/>
              <a:ext cx="825500" cy="1160463"/>
            </a:xfrm>
            <a:custGeom>
              <a:avLst/>
              <a:gdLst>
                <a:gd name="T0" fmla="*/ 145 w 520"/>
                <a:gd name="T1" fmla="*/ 0 h 731"/>
                <a:gd name="T2" fmla="*/ 145 w 520"/>
                <a:gd name="T3" fmla="*/ 392 h 731"/>
                <a:gd name="T4" fmla="*/ 325 w 520"/>
                <a:gd name="T5" fmla="*/ 200 h 731"/>
                <a:gd name="T6" fmla="*/ 496 w 520"/>
                <a:gd name="T7" fmla="*/ 200 h 731"/>
                <a:gd name="T8" fmla="*/ 299 w 520"/>
                <a:gd name="T9" fmla="*/ 397 h 731"/>
                <a:gd name="T10" fmla="*/ 520 w 520"/>
                <a:gd name="T11" fmla="*/ 731 h 731"/>
                <a:gd name="T12" fmla="*/ 344 w 520"/>
                <a:gd name="T13" fmla="*/ 731 h 731"/>
                <a:gd name="T14" fmla="*/ 199 w 520"/>
                <a:gd name="T15" fmla="*/ 495 h 731"/>
                <a:gd name="T16" fmla="*/ 145 w 520"/>
                <a:gd name="T17" fmla="*/ 550 h 731"/>
                <a:gd name="T18" fmla="*/ 145 w 520"/>
                <a:gd name="T19" fmla="*/ 731 h 731"/>
                <a:gd name="T20" fmla="*/ 0 w 520"/>
                <a:gd name="T21" fmla="*/ 731 h 731"/>
                <a:gd name="T22" fmla="*/ 0 w 520"/>
                <a:gd name="T23" fmla="*/ 0 h 731"/>
                <a:gd name="T24" fmla="*/ 145 w 520"/>
                <a:gd name="T25"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731">
                  <a:moveTo>
                    <a:pt x="145" y="0"/>
                  </a:moveTo>
                  <a:lnTo>
                    <a:pt x="145" y="392"/>
                  </a:lnTo>
                  <a:lnTo>
                    <a:pt x="325" y="200"/>
                  </a:lnTo>
                  <a:lnTo>
                    <a:pt x="496" y="200"/>
                  </a:lnTo>
                  <a:lnTo>
                    <a:pt x="299" y="397"/>
                  </a:lnTo>
                  <a:lnTo>
                    <a:pt x="520" y="731"/>
                  </a:lnTo>
                  <a:lnTo>
                    <a:pt x="344" y="731"/>
                  </a:lnTo>
                  <a:lnTo>
                    <a:pt x="199" y="495"/>
                  </a:lnTo>
                  <a:lnTo>
                    <a:pt x="145" y="550"/>
                  </a:lnTo>
                  <a:lnTo>
                    <a:pt x="145" y="731"/>
                  </a:lnTo>
                  <a:lnTo>
                    <a:pt x="0" y="731"/>
                  </a:lnTo>
                  <a:lnTo>
                    <a:pt x="0" y="0"/>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CD3EA0A3-EBE5-4869-8CC1-D3C247B9F09F}"/>
                </a:ext>
              </a:extLst>
            </p:cNvPr>
            <p:cNvSpPr>
              <a:spLocks noEditPoints="1"/>
            </p:cNvSpPr>
            <p:nvPr userDrawn="1"/>
          </p:nvSpPr>
          <p:spPr bwMode="auto">
            <a:xfrm>
              <a:off x="6632576" y="2841626"/>
              <a:ext cx="871538" cy="1160463"/>
            </a:xfrm>
            <a:custGeom>
              <a:avLst/>
              <a:gdLst>
                <a:gd name="T0" fmla="*/ 126 w 231"/>
                <a:gd name="T1" fmla="*/ 0 h 306"/>
                <a:gd name="T2" fmla="*/ 175 w 231"/>
                <a:gd name="T3" fmla="*/ 8 h 306"/>
                <a:gd name="T4" fmla="*/ 207 w 231"/>
                <a:gd name="T5" fmla="*/ 30 h 306"/>
                <a:gd name="T6" fmla="*/ 226 w 231"/>
                <a:gd name="T7" fmla="*/ 61 h 306"/>
                <a:gd name="T8" fmla="*/ 231 w 231"/>
                <a:gd name="T9" fmla="*/ 97 h 306"/>
                <a:gd name="T10" fmla="*/ 226 w 231"/>
                <a:gd name="T11" fmla="*/ 133 h 306"/>
                <a:gd name="T12" fmla="*/ 207 w 231"/>
                <a:gd name="T13" fmla="*/ 165 h 306"/>
                <a:gd name="T14" fmla="*/ 175 w 231"/>
                <a:gd name="T15" fmla="*/ 187 h 306"/>
                <a:gd name="T16" fmla="*/ 126 w 231"/>
                <a:gd name="T17" fmla="*/ 195 h 306"/>
                <a:gd name="T18" fmla="*/ 67 w 231"/>
                <a:gd name="T19" fmla="*/ 195 h 306"/>
                <a:gd name="T20" fmla="*/ 67 w 231"/>
                <a:gd name="T21" fmla="*/ 306 h 306"/>
                <a:gd name="T22" fmla="*/ 0 w 231"/>
                <a:gd name="T23" fmla="*/ 306 h 306"/>
                <a:gd name="T24" fmla="*/ 0 w 231"/>
                <a:gd name="T25" fmla="*/ 0 h 306"/>
                <a:gd name="T26" fmla="*/ 126 w 231"/>
                <a:gd name="T27" fmla="*/ 0 h 306"/>
                <a:gd name="T28" fmla="*/ 108 w 231"/>
                <a:gd name="T29" fmla="*/ 143 h 306"/>
                <a:gd name="T30" fmla="*/ 130 w 231"/>
                <a:gd name="T31" fmla="*/ 141 h 306"/>
                <a:gd name="T32" fmla="*/ 148 w 231"/>
                <a:gd name="T33" fmla="*/ 135 h 306"/>
                <a:gd name="T34" fmla="*/ 162 w 231"/>
                <a:gd name="T35" fmla="*/ 121 h 306"/>
                <a:gd name="T36" fmla="*/ 166 w 231"/>
                <a:gd name="T37" fmla="*/ 97 h 306"/>
                <a:gd name="T38" fmla="*/ 162 w 231"/>
                <a:gd name="T39" fmla="*/ 74 h 306"/>
                <a:gd name="T40" fmla="*/ 148 w 231"/>
                <a:gd name="T41" fmla="*/ 60 h 306"/>
                <a:gd name="T42" fmla="*/ 130 w 231"/>
                <a:gd name="T43" fmla="*/ 53 h 306"/>
                <a:gd name="T44" fmla="*/ 108 w 231"/>
                <a:gd name="T45" fmla="*/ 52 h 306"/>
                <a:gd name="T46" fmla="*/ 67 w 231"/>
                <a:gd name="T47" fmla="*/ 52 h 306"/>
                <a:gd name="T48" fmla="*/ 67 w 231"/>
                <a:gd name="T49" fmla="*/ 143 h 306"/>
                <a:gd name="T50" fmla="*/ 108 w 231"/>
                <a:gd name="T51" fmla="*/ 14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306">
                  <a:moveTo>
                    <a:pt x="126" y="0"/>
                  </a:moveTo>
                  <a:cubicBezTo>
                    <a:pt x="145" y="0"/>
                    <a:pt x="161" y="3"/>
                    <a:pt x="175" y="8"/>
                  </a:cubicBezTo>
                  <a:cubicBezTo>
                    <a:pt x="188" y="14"/>
                    <a:pt x="199" y="21"/>
                    <a:pt x="207" y="30"/>
                  </a:cubicBezTo>
                  <a:cubicBezTo>
                    <a:pt x="216" y="39"/>
                    <a:pt x="222" y="50"/>
                    <a:pt x="226" y="61"/>
                  </a:cubicBezTo>
                  <a:cubicBezTo>
                    <a:pt x="229" y="73"/>
                    <a:pt x="231" y="85"/>
                    <a:pt x="231" y="97"/>
                  </a:cubicBezTo>
                  <a:cubicBezTo>
                    <a:pt x="231" y="110"/>
                    <a:pt x="229" y="122"/>
                    <a:pt x="226" y="133"/>
                  </a:cubicBezTo>
                  <a:cubicBezTo>
                    <a:pt x="222" y="145"/>
                    <a:pt x="216" y="156"/>
                    <a:pt x="207" y="165"/>
                  </a:cubicBezTo>
                  <a:cubicBezTo>
                    <a:pt x="199" y="174"/>
                    <a:pt x="188" y="181"/>
                    <a:pt x="175" y="187"/>
                  </a:cubicBezTo>
                  <a:cubicBezTo>
                    <a:pt x="161" y="192"/>
                    <a:pt x="145" y="195"/>
                    <a:pt x="126" y="195"/>
                  </a:cubicBezTo>
                  <a:cubicBezTo>
                    <a:pt x="67" y="195"/>
                    <a:pt x="67" y="195"/>
                    <a:pt x="67" y="195"/>
                  </a:cubicBezTo>
                  <a:cubicBezTo>
                    <a:pt x="67" y="306"/>
                    <a:pt x="67" y="306"/>
                    <a:pt x="67" y="306"/>
                  </a:cubicBezTo>
                  <a:cubicBezTo>
                    <a:pt x="0" y="306"/>
                    <a:pt x="0" y="306"/>
                    <a:pt x="0" y="306"/>
                  </a:cubicBezTo>
                  <a:cubicBezTo>
                    <a:pt x="0" y="0"/>
                    <a:pt x="0" y="0"/>
                    <a:pt x="0" y="0"/>
                  </a:cubicBezTo>
                  <a:lnTo>
                    <a:pt x="126" y="0"/>
                  </a:lnTo>
                  <a:close/>
                  <a:moveTo>
                    <a:pt x="108" y="143"/>
                  </a:moveTo>
                  <a:cubicBezTo>
                    <a:pt x="115" y="143"/>
                    <a:pt x="123" y="142"/>
                    <a:pt x="130" y="141"/>
                  </a:cubicBezTo>
                  <a:cubicBezTo>
                    <a:pt x="137" y="140"/>
                    <a:pt x="143" y="138"/>
                    <a:pt x="148" y="135"/>
                  </a:cubicBezTo>
                  <a:cubicBezTo>
                    <a:pt x="154" y="131"/>
                    <a:pt x="158" y="127"/>
                    <a:pt x="162" y="121"/>
                  </a:cubicBezTo>
                  <a:cubicBezTo>
                    <a:pt x="165" y="115"/>
                    <a:pt x="166" y="107"/>
                    <a:pt x="166" y="97"/>
                  </a:cubicBezTo>
                  <a:cubicBezTo>
                    <a:pt x="166" y="88"/>
                    <a:pt x="165" y="80"/>
                    <a:pt x="162" y="74"/>
                  </a:cubicBezTo>
                  <a:cubicBezTo>
                    <a:pt x="158" y="68"/>
                    <a:pt x="154" y="63"/>
                    <a:pt x="148" y="60"/>
                  </a:cubicBezTo>
                  <a:cubicBezTo>
                    <a:pt x="143" y="57"/>
                    <a:pt x="137" y="54"/>
                    <a:pt x="130" y="53"/>
                  </a:cubicBezTo>
                  <a:cubicBezTo>
                    <a:pt x="123" y="52"/>
                    <a:pt x="115" y="52"/>
                    <a:pt x="108" y="52"/>
                  </a:cubicBezTo>
                  <a:cubicBezTo>
                    <a:pt x="67" y="52"/>
                    <a:pt x="67" y="52"/>
                    <a:pt x="67" y="52"/>
                  </a:cubicBezTo>
                  <a:cubicBezTo>
                    <a:pt x="67" y="143"/>
                    <a:pt x="67" y="143"/>
                    <a:pt x="67" y="143"/>
                  </a:cubicBezTo>
                  <a:lnTo>
                    <a:pt x="10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a:extLst>
              <a:ext uri="{FF2B5EF4-FFF2-40B4-BE49-F238E27FC236}">
                <a16:creationId xmlns:a16="http://schemas.microsoft.com/office/drawing/2014/main" id="{7851E895-B476-43D7-9FE8-A46A245B492E}"/>
              </a:ext>
            </a:extLst>
          </p:cNvPr>
          <p:cNvSpPr>
            <a:spLocks noGrp="1"/>
          </p:cNvSpPr>
          <p:nvPr>
            <p:ph type="title"/>
          </p:nvPr>
        </p:nvSpPr>
        <p:spPr>
          <a:xfrm>
            <a:off x="455613" y="420624"/>
            <a:ext cx="9902952" cy="1217676"/>
          </a:xfrm>
          <a:prstGeom prst="rect">
            <a:avLst/>
          </a:prstGeom>
        </p:spPr>
        <p:txBody>
          <a:bodyPr vert="horz" lIns="0" tIns="0" rIns="0" bIns="0" rtlCol="0" anchor="t" anchorCtr="0">
            <a:noAutofit/>
          </a:bodyPr>
          <a:lstStyle/>
          <a:p>
            <a:r>
              <a:rPr lang="en-US" dirty="0"/>
              <a:t>Slide title, Arial 30 pt., bolded, blue, sentence case (cont.)</a:t>
            </a:r>
          </a:p>
        </p:txBody>
      </p:sp>
      <p:sp>
        <p:nvSpPr>
          <p:cNvPr id="3" name="Text Placeholder 2">
            <a:extLst>
              <a:ext uri="{FF2B5EF4-FFF2-40B4-BE49-F238E27FC236}">
                <a16:creationId xmlns:a16="http://schemas.microsoft.com/office/drawing/2014/main" id="{4748C883-977F-4038-AE01-A0FB0575550D}"/>
              </a:ext>
            </a:extLst>
          </p:cNvPr>
          <p:cNvSpPr>
            <a:spLocks noGrp="1"/>
          </p:cNvSpPr>
          <p:nvPr>
            <p:ph type="body" idx="1"/>
          </p:nvPr>
        </p:nvSpPr>
        <p:spPr>
          <a:xfrm>
            <a:off x="455613" y="1638300"/>
            <a:ext cx="4721225" cy="4914900"/>
          </a:xfrm>
          <a:prstGeom prst="rect">
            <a:avLst/>
          </a:prstGeom>
        </p:spPr>
        <p:txBody>
          <a:bodyPr vert="horz" lIns="0" tIns="0" rIns="0" bIns="0" rtlCol="0">
            <a:noAutofit/>
          </a:bodyPr>
          <a:lstStyle/>
          <a:p>
            <a:pPr lvl="0"/>
            <a:r>
              <a:rPr lang="en-US" dirty="0"/>
              <a:t>Header text, Arial 18 pt., bolded, black</a:t>
            </a:r>
          </a:p>
          <a:p>
            <a:pPr lvl="1"/>
            <a:r>
              <a:rPr lang="en-US" dirty="0"/>
              <a:t>Body text, Arial 18 pt. (Note: do not use Bullets button; use Increase List Level or Decrease List Level button once.)</a:t>
            </a:r>
          </a:p>
          <a:p>
            <a:pPr lvl="2"/>
            <a:r>
              <a:rPr lang="en-US" dirty="0"/>
              <a:t>Bullet 1: Arial 18 pt. (Note: do not use Bullets button; use Increase List Level or Decrease List Level button twice.)</a:t>
            </a:r>
          </a:p>
          <a:p>
            <a:pPr lvl="3"/>
            <a:r>
              <a:rPr lang="en-US" dirty="0"/>
              <a:t>Bullet 2: Arial 18 pt. (Note: do not use Bullets button; use Increase List Level or Decrease List Level button three times.)</a:t>
            </a:r>
          </a:p>
          <a:p>
            <a:pPr lvl="4"/>
            <a:r>
              <a:rPr lang="en-US" dirty="0"/>
              <a:t>Bullet 3: Arial 18 pt. (Note: do not use Bullets button; use Increase List Level or Decrease List Level button four times.)</a:t>
            </a:r>
          </a:p>
          <a:p>
            <a:pPr lvl="5"/>
            <a:r>
              <a:rPr lang="en-US" dirty="0"/>
              <a:t>Bullet 4: Arial 16 pt. (Note: do not use Bullets button; use Increase List Level or Decrease List Level button five times.)</a:t>
            </a:r>
          </a:p>
          <a:p>
            <a:pPr lvl="6"/>
            <a:r>
              <a:rPr lang="en-US" dirty="0"/>
              <a:t>Bullet 5: Arial 14 pt. (Note: do not use Bullets button; use Increase List Level or Decrease List Level button six times.)</a:t>
            </a:r>
          </a:p>
        </p:txBody>
      </p:sp>
      <p:sp>
        <p:nvSpPr>
          <p:cNvPr id="5" name="Footer Placeholder 4">
            <a:extLst>
              <a:ext uri="{FF2B5EF4-FFF2-40B4-BE49-F238E27FC236}">
                <a16:creationId xmlns:a16="http://schemas.microsoft.com/office/drawing/2014/main" id="{95067398-E9B2-4F91-9405-794EC1DB426D}"/>
              </a:ext>
            </a:extLst>
          </p:cNvPr>
          <p:cNvSpPr>
            <a:spLocks noGrp="1"/>
          </p:cNvSpPr>
          <p:nvPr>
            <p:ph type="ftr" sz="quarter" idx="3"/>
          </p:nvPr>
        </p:nvSpPr>
        <p:spPr>
          <a:xfrm rot="16200000">
            <a:off x="10215605" y="3089184"/>
            <a:ext cx="3189189" cy="194547"/>
          </a:xfrm>
          <a:prstGeom prst="rect">
            <a:avLst/>
          </a:prstGeom>
        </p:spPr>
        <p:txBody>
          <a:bodyPr vert="horz" lIns="91440" tIns="45720" rIns="91440" bIns="45720" rtlCol="0" anchor="b" anchorCtr="0"/>
          <a:lstStyle>
            <a:lvl1pPr algn="r">
              <a:defRPr sz="800">
                <a:solidFill>
                  <a:schemeClr val="bg1"/>
                </a:solidFill>
              </a:defRPr>
            </a:lvl1pPr>
          </a:lstStyle>
          <a:p>
            <a:r>
              <a:rPr lang="en-US" dirty="0"/>
              <a:t>Privileged and Confidential</a:t>
            </a:r>
          </a:p>
        </p:txBody>
      </p:sp>
      <p:sp>
        <p:nvSpPr>
          <p:cNvPr id="6" name="Slide Number Placeholder 5">
            <a:extLst>
              <a:ext uri="{FF2B5EF4-FFF2-40B4-BE49-F238E27FC236}">
                <a16:creationId xmlns:a16="http://schemas.microsoft.com/office/drawing/2014/main" id="{620535A0-1B08-43E5-A235-5B308F2AB46D}"/>
              </a:ext>
            </a:extLst>
          </p:cNvPr>
          <p:cNvSpPr>
            <a:spLocks noGrp="1"/>
          </p:cNvSpPr>
          <p:nvPr>
            <p:ph type="sldNum" sz="quarter" idx="4"/>
          </p:nvPr>
        </p:nvSpPr>
        <p:spPr>
          <a:xfrm rot="16200000">
            <a:off x="11478886" y="588133"/>
            <a:ext cx="803095" cy="365125"/>
          </a:xfrm>
          <a:prstGeom prst="rect">
            <a:avLst/>
          </a:prstGeom>
        </p:spPr>
        <p:txBody>
          <a:bodyPr vert="horz" lIns="91440" tIns="45720" rIns="91440" bIns="45720" rtlCol="0" anchor="b" anchorCtr="0"/>
          <a:lstStyle>
            <a:lvl1pPr algn="r">
              <a:defRPr sz="1900" b="1" spc="-30" baseline="0">
                <a:solidFill>
                  <a:schemeClr val="bg1"/>
                </a:solidFill>
              </a:defRPr>
            </a:lvl1pPr>
          </a:lstStyle>
          <a:p>
            <a:fld id="{2692C191-B6DB-484E-911A-BA234C2900DB}" type="slidenum">
              <a:rPr lang="en-US" smtClean="0"/>
              <a:t>‹#›</a:t>
            </a:fld>
            <a:endParaRPr lang="en-US" dirty="0"/>
          </a:p>
        </p:txBody>
      </p:sp>
      <p:sp>
        <p:nvSpPr>
          <p:cNvPr id="21" name="Rectangle 20">
            <a:extLst>
              <a:ext uri="{FF2B5EF4-FFF2-40B4-BE49-F238E27FC236}">
                <a16:creationId xmlns:a16="http://schemas.microsoft.com/office/drawing/2014/main" id="{8CA68A4B-A7EE-4C41-A8EB-64693E7479B4}"/>
              </a:ext>
            </a:extLst>
          </p:cNvPr>
          <p:cNvSpPr/>
          <p:nvPr userDrawn="1"/>
        </p:nvSpPr>
        <p:spPr>
          <a:xfrm rot="16200000">
            <a:off x="11276890" y="2273035"/>
            <a:ext cx="1327607" cy="149039"/>
          </a:xfrm>
          <a:prstGeom prst="rect">
            <a:avLst/>
          </a:prstGeom>
        </p:spPr>
        <p:txBody>
          <a:bodyPr wrap="none" lIns="0" tIns="0" rIns="0" bIns="0">
            <a:noAutofit/>
          </a:bodyPr>
          <a:lstStyle/>
          <a:p>
            <a:pPr marL="0" algn="r" defTabSz="914400" rtl="0" eaLnBrk="1" latinLnBrk="0" hangingPunct="1"/>
            <a:r>
              <a:rPr lang="en-US" sz="800" kern="1200" dirty="0">
                <a:solidFill>
                  <a:schemeClr val="bg1"/>
                </a:solidFill>
                <a:latin typeface="+mn-lt"/>
                <a:ea typeface="+mn-ea"/>
                <a:cs typeface="+mn-cs"/>
              </a:rPr>
              <a:t>davispolk.com</a:t>
            </a:r>
          </a:p>
        </p:txBody>
      </p:sp>
      <p:sp>
        <p:nvSpPr>
          <p:cNvPr id="20" name="TextBox 19">
            <a:extLst>
              <a:ext uri="{FF2B5EF4-FFF2-40B4-BE49-F238E27FC236}">
                <a16:creationId xmlns:a16="http://schemas.microsoft.com/office/drawing/2014/main" id="{9CC18F56-7CF4-47D0-82CC-86CA50791830}"/>
              </a:ext>
            </a:extLst>
          </p:cNvPr>
          <p:cNvSpPr txBox="1"/>
          <p:nvPr userDrawn="1"/>
        </p:nvSpPr>
        <p:spPr>
          <a:xfrm>
            <a:off x="12399844" y="1594851"/>
            <a:ext cx="2435093" cy="2310889"/>
          </a:xfrm>
          <a:prstGeom prst="rect">
            <a:avLst/>
          </a:prstGeom>
          <a:noFill/>
        </p:spPr>
        <p:txBody>
          <a:bodyPr wrap="square" rtlCol="0">
            <a:spAutoFit/>
          </a:bodyPr>
          <a:lstStyle/>
          <a:p>
            <a:pPr marL="117475" indent="-117475" algn="l">
              <a:spcAft>
                <a:spcPts val="500"/>
              </a:spcAft>
              <a:buFont typeface="Wingdings 3" panose="05040102010807070707" pitchFamily="18" charset="2"/>
              <a:buChar char="|"/>
            </a:pPr>
            <a:r>
              <a:rPr lang="en-US" sz="1000" b="1" dirty="0"/>
              <a:t>Updating text in sidebar “footer”</a:t>
            </a:r>
          </a:p>
          <a:p>
            <a:pPr marL="117475" indent="0" algn="l">
              <a:spcAft>
                <a:spcPts val="500"/>
              </a:spcAft>
              <a:buFont typeface="Wingdings 3" panose="05040102010807070707" pitchFamily="18" charset="2"/>
              <a:buNone/>
            </a:pPr>
            <a:r>
              <a:rPr lang="en-US" sz="1000" dirty="0"/>
              <a:t>Go to </a:t>
            </a:r>
            <a:r>
              <a:rPr lang="en-US" sz="1000" i="1" dirty="0"/>
              <a:t>Insert</a:t>
            </a:r>
            <a:r>
              <a:rPr lang="en-US" sz="1000" dirty="0"/>
              <a:t> tab in </a:t>
            </a:r>
            <a:r>
              <a:rPr lang="en-US" sz="1000" i="1" dirty="0"/>
              <a:t>Ribbon</a:t>
            </a:r>
            <a:r>
              <a:rPr lang="en-US" sz="1000" dirty="0"/>
              <a:t> and click on </a:t>
            </a:r>
            <a:r>
              <a:rPr lang="en-US" sz="1000" i="1" dirty="0"/>
              <a:t>Header &amp; Footer</a:t>
            </a:r>
          </a:p>
          <a:p>
            <a:pPr marL="117475" indent="0" algn="l">
              <a:spcAft>
                <a:spcPts val="500"/>
              </a:spcAft>
              <a:buFont typeface="Wingdings 3" panose="05040102010807070707" pitchFamily="18" charset="2"/>
              <a:buNone/>
            </a:pPr>
            <a:r>
              <a:rPr lang="en-US" sz="1000" dirty="0"/>
              <a:t>In </a:t>
            </a:r>
            <a:r>
              <a:rPr lang="en-US" sz="1000" i="1" dirty="0"/>
              <a:t>Header &amp; Footer </a:t>
            </a:r>
            <a:r>
              <a:rPr lang="en-US" sz="1000" dirty="0"/>
              <a:t>window, make sure </a:t>
            </a:r>
            <a:r>
              <a:rPr lang="en-US" sz="1000" i="1" dirty="0"/>
              <a:t>Footer</a:t>
            </a:r>
            <a:r>
              <a:rPr lang="en-US" sz="1000" dirty="0"/>
              <a:t> is checked, and enter text from these options in the text field:</a:t>
            </a:r>
          </a:p>
          <a:p>
            <a:pPr marL="287338" indent="-169863" algn="l">
              <a:spcAft>
                <a:spcPts val="300"/>
              </a:spcAft>
              <a:buFont typeface="+mj-lt"/>
              <a:buAutoNum type="arabicPeriod"/>
            </a:pPr>
            <a:r>
              <a:rPr lang="en-US" sz="1000" dirty="0"/>
              <a:t>No disclaimer text </a:t>
            </a:r>
            <a:br>
              <a:rPr lang="en-US" sz="1000" dirty="0"/>
            </a:br>
            <a:r>
              <a:rPr lang="en-US" sz="1000" dirty="0"/>
              <a:t>(leave field blank)</a:t>
            </a:r>
          </a:p>
          <a:p>
            <a:pPr marL="287338" indent="-169863" algn="l">
              <a:spcAft>
                <a:spcPts val="300"/>
              </a:spcAft>
              <a:buFont typeface="+mj-lt"/>
              <a:buAutoNum type="arabicPeriod"/>
            </a:pPr>
            <a:r>
              <a:rPr lang="en-US" sz="1000" dirty="0"/>
              <a:t>Privileged</a:t>
            </a:r>
          </a:p>
          <a:p>
            <a:pPr marL="287338" indent="-169863" algn="l">
              <a:spcAft>
                <a:spcPts val="300"/>
              </a:spcAft>
              <a:buFont typeface="+mj-lt"/>
              <a:buAutoNum type="arabicPeriod"/>
            </a:pPr>
            <a:r>
              <a:rPr lang="en-US" sz="1000" dirty="0"/>
              <a:t>Confidential</a:t>
            </a:r>
          </a:p>
          <a:p>
            <a:pPr marL="287338" indent="-169863" algn="l">
              <a:spcAft>
                <a:spcPts val="500"/>
              </a:spcAft>
              <a:buFont typeface="+mj-lt"/>
              <a:buAutoNum type="arabicPeriod"/>
            </a:pPr>
            <a:r>
              <a:rPr lang="en-US" sz="1000" dirty="0"/>
              <a:t>Privileged and Confidential</a:t>
            </a:r>
          </a:p>
          <a:p>
            <a:pPr marL="117475" indent="0" algn="l">
              <a:spcAft>
                <a:spcPts val="300"/>
              </a:spcAft>
              <a:buFont typeface="+mj-lt"/>
              <a:buNone/>
            </a:pPr>
            <a:r>
              <a:rPr lang="en-US" sz="1000" dirty="0"/>
              <a:t>Then click </a:t>
            </a:r>
            <a:r>
              <a:rPr lang="en-US" sz="1000" i="1" dirty="0"/>
              <a:t>Apply to All </a:t>
            </a:r>
            <a:r>
              <a:rPr lang="en-US" sz="1000" dirty="0"/>
              <a:t>button</a:t>
            </a:r>
          </a:p>
        </p:txBody>
      </p:sp>
    </p:spTree>
    <p:extLst>
      <p:ext uri="{BB962C8B-B14F-4D97-AF65-F5344CB8AC3E}">
        <p14:creationId xmlns:p14="http://schemas.microsoft.com/office/powerpoint/2010/main" val="234100815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ransition/>
  <p:hf hdr="0" dt="0"/>
  <p:txStyles>
    <p:titleStyle>
      <a:lvl1pPr algn="l" defTabSz="914400" rtl="0" eaLnBrk="1" latinLnBrk="0" hangingPunct="1">
        <a:lnSpc>
          <a:spcPct val="90000"/>
        </a:lnSpc>
        <a:spcBef>
          <a:spcPct val="0"/>
        </a:spcBef>
        <a:buNone/>
        <a:defRPr sz="3000" b="1" kern="1200" spc="-5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500"/>
        </a:spcBef>
        <a:buClr>
          <a:schemeClr val="tx2"/>
        </a:buClr>
        <a:buFont typeface="Arial" panose="020B0604020202020204" pitchFamily="34" charset="0"/>
        <a:buNone/>
        <a:defRPr sz="1800" b="1" kern="1200" spc="-50" baseline="0">
          <a:solidFill>
            <a:schemeClr val="tx1"/>
          </a:solidFill>
          <a:latin typeface="+mn-lt"/>
          <a:ea typeface="+mn-ea"/>
          <a:cs typeface="+mn-cs"/>
        </a:defRPr>
      </a:lvl1pPr>
      <a:lvl2pPr marL="0" indent="0" algn="l" defTabSz="914400" rtl="0" eaLnBrk="1" latinLnBrk="0" hangingPunct="1">
        <a:lnSpc>
          <a:spcPct val="110000"/>
        </a:lnSpc>
        <a:spcBef>
          <a:spcPts val="500"/>
        </a:spcBef>
        <a:buClr>
          <a:schemeClr val="tx2"/>
        </a:buClr>
        <a:buFont typeface="Arial" panose="020B0604020202020204" pitchFamily="34" charset="0"/>
        <a:buNone/>
        <a:defRPr sz="1800" kern="1200" spc="-50" baseline="0">
          <a:solidFill>
            <a:schemeClr val="tx1"/>
          </a:solidFill>
          <a:latin typeface="+mn-lt"/>
          <a:ea typeface="+mn-ea"/>
          <a:cs typeface="+mn-cs"/>
        </a:defRPr>
      </a:lvl2pPr>
      <a:lvl3pPr marL="285750" indent="-285750" algn="l" defTabSz="914400" rtl="0" eaLnBrk="1" latinLnBrk="0" hangingPunct="1">
        <a:lnSpc>
          <a:spcPct val="110000"/>
        </a:lnSpc>
        <a:spcBef>
          <a:spcPts val="500"/>
        </a:spcBef>
        <a:buClr>
          <a:schemeClr val="accent1"/>
        </a:buClr>
        <a:buFont typeface="Arial" panose="020B0604020202020204" pitchFamily="34" charset="0"/>
        <a:buChar char="─"/>
        <a:defRPr sz="1800" kern="1200" spc="-50" baseline="0">
          <a:solidFill>
            <a:schemeClr val="tx1"/>
          </a:solidFill>
          <a:latin typeface="+mn-lt"/>
          <a:ea typeface="+mn-ea"/>
          <a:cs typeface="+mn-cs"/>
        </a:defRPr>
      </a:lvl3pPr>
      <a:lvl4pPr marL="511175" indent="-219075" algn="l" defTabSz="914400" rtl="0" eaLnBrk="1" latinLnBrk="0" hangingPunct="1">
        <a:lnSpc>
          <a:spcPct val="110000"/>
        </a:lnSpc>
        <a:spcBef>
          <a:spcPts val="500"/>
        </a:spcBef>
        <a:buClr>
          <a:schemeClr val="tx1"/>
        </a:buClr>
        <a:buSzTx/>
        <a:buFont typeface="Wingdings" panose="05000000000000000000" pitchFamily="2" charset="2"/>
        <a:buChar char="§"/>
        <a:defRPr sz="1800" kern="1200" spc="-50" baseline="0">
          <a:solidFill>
            <a:schemeClr val="tx1"/>
          </a:solidFill>
          <a:latin typeface="+mn-lt"/>
          <a:ea typeface="+mn-ea"/>
          <a:cs typeface="+mn-cs"/>
        </a:defRPr>
      </a:lvl4pPr>
      <a:lvl5pPr marL="796925" indent="-279400" algn="l" defTabSz="914400" rtl="0" eaLnBrk="1" latinLnBrk="0" hangingPunct="1">
        <a:lnSpc>
          <a:spcPct val="110000"/>
        </a:lnSpc>
        <a:spcBef>
          <a:spcPts val="500"/>
        </a:spcBef>
        <a:buClr>
          <a:schemeClr val="tx1"/>
        </a:buClr>
        <a:buSzTx/>
        <a:buFont typeface="Arial" panose="020B0604020202020204" pitchFamily="34" charset="0"/>
        <a:buChar char="─"/>
        <a:defRPr sz="1800" kern="1200" spc="-50" baseline="0">
          <a:solidFill>
            <a:schemeClr val="tx1"/>
          </a:solidFill>
          <a:latin typeface="+mn-lt"/>
          <a:ea typeface="+mn-ea"/>
          <a:cs typeface="+mn-cs"/>
        </a:defRPr>
      </a:lvl5pPr>
      <a:lvl6pPr marL="1023938" indent="-219075" algn="l" defTabSz="914400" rtl="0" eaLnBrk="1" latinLnBrk="0" hangingPunct="1">
        <a:lnSpc>
          <a:spcPct val="90000"/>
        </a:lnSpc>
        <a:spcBef>
          <a:spcPts val="500"/>
        </a:spcBef>
        <a:buClr>
          <a:schemeClr val="tx2"/>
        </a:buClr>
        <a:buFont typeface="Wingdings" panose="05000000000000000000" pitchFamily="2" charset="2"/>
        <a:buChar char="§"/>
        <a:defRPr sz="1600" kern="1200" baseline="0">
          <a:solidFill>
            <a:schemeClr val="tx1"/>
          </a:solidFill>
          <a:latin typeface="+mn-lt"/>
          <a:ea typeface="+mn-ea"/>
          <a:cs typeface="+mn-cs"/>
        </a:defRPr>
      </a:lvl6pPr>
      <a:lvl7pPr marL="1255713"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6528">
          <p15:clr>
            <a:srgbClr val="F26B43"/>
          </p15:clr>
        </p15:guide>
        <p15:guide id="9" pos="287">
          <p15:clr>
            <a:srgbClr val="F26B43"/>
          </p15:clr>
        </p15:guide>
        <p15:guide id="10" orient="horz" pos="264">
          <p15:clr>
            <a:srgbClr val="F26B43"/>
          </p15:clr>
        </p15:guide>
        <p15:guide id="14" orient="horz" pos="1032">
          <p15:clr>
            <a:srgbClr val="F26B43"/>
          </p15:clr>
        </p15:guide>
        <p15:guide id="15" orient="horz" pos="412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C6DCA-FBA3-07DF-1A43-35C2E7EA7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3C2AA-4E62-FC3E-8008-0635F33FE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1070D-FA2B-FEF8-66ED-30669A093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9FC6E-658E-9F42-8393-DCF3E4A247D2}" type="datetimeFigureOut">
              <a:rPr lang="en-US" smtClean="0"/>
              <a:t>6/11/23</a:t>
            </a:fld>
            <a:endParaRPr lang="en-US"/>
          </a:p>
        </p:txBody>
      </p:sp>
      <p:sp>
        <p:nvSpPr>
          <p:cNvPr id="5" name="Footer Placeholder 4">
            <a:extLst>
              <a:ext uri="{FF2B5EF4-FFF2-40B4-BE49-F238E27FC236}">
                <a16:creationId xmlns:a16="http://schemas.microsoft.com/office/drawing/2014/main" id="{8DB22D35-E8B4-492F-E948-241204861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0382B-B5D5-3B1A-9B3A-40D5916C6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FE00A-9D32-F14A-9E8E-BB9E48AC9F46}" type="slidenum">
              <a:rPr lang="en-US" smtClean="0"/>
              <a:t>‹#›</a:t>
            </a:fld>
            <a:endParaRPr lang="en-US"/>
          </a:p>
        </p:txBody>
      </p:sp>
    </p:spTree>
    <p:extLst>
      <p:ext uri="{BB962C8B-B14F-4D97-AF65-F5344CB8AC3E}">
        <p14:creationId xmlns:p14="http://schemas.microsoft.com/office/powerpoint/2010/main" val="249112112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4168129D-8A12-1642-B72D-276B159EEE83}"/>
              </a:ext>
            </a:extLst>
          </p:cNvPr>
          <p:cNvSpPr>
            <a:spLocks noGrp="1"/>
          </p:cNvSpPr>
          <p:nvPr>
            <p:ph type="title"/>
          </p:nvPr>
        </p:nvSpPr>
        <p:spPr>
          <a:xfrm>
            <a:off x="1019175" y="296863"/>
            <a:ext cx="10153650" cy="1403350"/>
          </a:xfrm>
          <a:prstGeom prst="rect">
            <a:avLst/>
          </a:prstGeom>
        </p:spPr>
        <p:txBody>
          <a:bodyPr vert="horz" lIns="91440" tIns="45720" rIns="91440" bIns="45720" rtlCol="0" anchor="ctr">
            <a:normAutofit/>
          </a:bodyPr>
          <a:lstStyle/>
          <a:p>
            <a:r>
              <a:rPr lang="en-US" dirty="0"/>
              <a:t>Click to edit Master title style</a:t>
            </a:r>
          </a:p>
        </p:txBody>
      </p:sp>
      <p:sp>
        <p:nvSpPr>
          <p:cNvPr id="2" name="Text Placeholder 1">
            <a:extLst>
              <a:ext uri="{FF2B5EF4-FFF2-40B4-BE49-F238E27FC236}">
                <a16:creationId xmlns:a16="http://schemas.microsoft.com/office/drawing/2014/main" id="{5B6329C4-6709-E243-8A81-9E6214E05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0599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Lst>
  <p:txStyles>
    <p:titleStyle>
      <a:lvl1pPr algn="l" defTabSz="914400" rtl="0" eaLnBrk="1" latinLnBrk="0" hangingPunct="1">
        <a:lnSpc>
          <a:spcPts val="5280"/>
        </a:lnSpc>
        <a:spcBef>
          <a:spcPct val="0"/>
        </a:spcBef>
        <a:buNone/>
        <a:defRPr sz="3700" b="0" i="0" kern="1200">
          <a:solidFill>
            <a:srgbClr val="E0112B"/>
          </a:solidFill>
          <a:latin typeface="Roboto Medium" pitchFamily="2" charset="0"/>
          <a:ea typeface="Roboto Medium" pitchFamily="2" charset="0"/>
          <a:cs typeface="+mj-cs"/>
        </a:defRPr>
      </a:lvl1pPr>
    </p:titleStyle>
    <p:bodyStyle>
      <a:lvl1pPr marL="7937" indent="0" algn="l" defTabSz="914400" rtl="0" eaLnBrk="1" latinLnBrk="0" hangingPunct="1">
        <a:lnSpc>
          <a:spcPct val="90000"/>
        </a:lnSpc>
        <a:spcBef>
          <a:spcPts val="1000"/>
        </a:spcBef>
        <a:buClr>
          <a:srgbClr val="FF0000"/>
        </a:buClr>
        <a:buSzPct val="110000"/>
        <a:buFontTx/>
        <a:buNone/>
        <a:tabLst/>
        <a:defRPr sz="2000" kern="1200">
          <a:solidFill>
            <a:schemeClr val="tx1"/>
          </a:solidFill>
          <a:latin typeface="Roboto" pitchFamily="2" charset="0"/>
          <a:ea typeface="Roboto" pitchFamily="2" charset="0"/>
          <a:cs typeface="+mn-cs"/>
        </a:defRPr>
      </a:lvl1pPr>
      <a:lvl2pPr marL="184150" indent="-176213" algn="l" defTabSz="900000" rtl="0" eaLnBrk="1" latinLnBrk="0" hangingPunct="1">
        <a:lnSpc>
          <a:spcPts val="3000"/>
        </a:lnSpc>
        <a:spcBef>
          <a:spcPts val="0"/>
        </a:spcBef>
        <a:spcAft>
          <a:spcPts val="0"/>
        </a:spcAft>
        <a:buClr>
          <a:srgbClr val="E0112B"/>
        </a:buClr>
        <a:buSzPct val="130000"/>
        <a:buFont typeface="Wingdings" pitchFamily="2" charset="2"/>
        <a:buChar char="§"/>
        <a:tabLst>
          <a:tab pos="3995738" algn="l"/>
        </a:tabLst>
        <a:defRPr sz="2000" kern="1200">
          <a:solidFill>
            <a:schemeClr val="tx1"/>
          </a:solidFill>
          <a:latin typeface="Roboto" pitchFamily="2" charset="0"/>
          <a:ea typeface="Roboto" pitchFamily="2" charset="0"/>
          <a:cs typeface="+mn-cs"/>
        </a:defRPr>
      </a:lvl2pPr>
      <a:lvl3pPr marL="185738" indent="177800" algn="l" defTabSz="900000" rtl="0" eaLnBrk="1" latinLnBrk="0" hangingPunct="1">
        <a:lnSpc>
          <a:spcPts val="3000"/>
        </a:lnSpc>
        <a:spcBef>
          <a:spcPts val="0"/>
        </a:spcBef>
        <a:buClr>
          <a:srgbClr val="E0112B"/>
        </a:buClr>
        <a:buSzPct val="130000"/>
        <a:buFont typeface="Wingdings" pitchFamily="2" charset="2"/>
        <a:buChar char="§"/>
        <a:tabLst>
          <a:tab pos="3995738" algn="l"/>
        </a:tabLst>
        <a:defRPr sz="2000" kern="1200">
          <a:solidFill>
            <a:schemeClr val="tx1"/>
          </a:solidFill>
          <a:latin typeface="Roboto" pitchFamily="2" charset="0"/>
          <a:ea typeface="Roboto" pitchFamily="2" charset="0"/>
          <a:cs typeface="+mn-cs"/>
        </a:defRPr>
      </a:lvl3pPr>
      <a:lvl4pPr marL="541338" indent="-177800" algn="l" defTabSz="900000" rtl="0" eaLnBrk="1" latinLnBrk="0" hangingPunct="1">
        <a:lnSpc>
          <a:spcPts val="3000"/>
        </a:lnSpc>
        <a:spcBef>
          <a:spcPts val="0"/>
        </a:spcBef>
        <a:buClr>
          <a:srgbClr val="E0112B"/>
        </a:buClr>
        <a:buSzPct val="130000"/>
        <a:buFont typeface="Wingdings" pitchFamily="2" charset="2"/>
        <a:buChar char="§"/>
        <a:tabLst>
          <a:tab pos="3995738" algn="l"/>
        </a:tabLst>
        <a:defRPr sz="1700" kern="1200">
          <a:solidFill>
            <a:schemeClr val="tx1"/>
          </a:solidFill>
          <a:latin typeface="Roboto" pitchFamily="2" charset="0"/>
          <a:ea typeface="Roboto" pitchFamily="2" charset="0"/>
          <a:cs typeface="+mn-cs"/>
        </a:defRPr>
      </a:lvl4pPr>
      <a:lvl5pPr marL="717550" marR="0" indent="-176213" algn="l" defTabSz="900000" rtl="0" eaLnBrk="1" fontAlgn="auto" latinLnBrk="0" hangingPunct="1">
        <a:lnSpc>
          <a:spcPts val="3000"/>
        </a:lnSpc>
        <a:spcBef>
          <a:spcPts val="0"/>
        </a:spcBef>
        <a:spcAft>
          <a:spcPts val="0"/>
        </a:spcAft>
        <a:buClr>
          <a:srgbClr val="E0112B"/>
        </a:buClr>
        <a:buSzPct val="130000"/>
        <a:buFont typeface="Wingdings" pitchFamily="2" charset="2"/>
        <a:buChar char="§"/>
        <a:tabLst>
          <a:tab pos="3995738" algn="l"/>
        </a:tabLst>
        <a:defRPr sz="17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7491">
          <p15:clr>
            <a:srgbClr val="F26B43"/>
          </p15:clr>
        </p15:guide>
        <p15:guide id="7" pos="7038">
          <p15:clr>
            <a:srgbClr val="F26B43"/>
          </p15:clr>
        </p15:guide>
        <p15:guide id="8" orient="horz" pos="4088">
          <p15:clr>
            <a:srgbClr val="F26B43"/>
          </p15:clr>
        </p15:guide>
        <p15:guide id="10" orient="horz" pos="3974">
          <p15:clr>
            <a:srgbClr val="F26B43"/>
          </p15:clr>
        </p15:guide>
        <p15:guide id="12" orient="horz" pos="187">
          <p15:clr>
            <a:srgbClr val="F26B43"/>
          </p15:clr>
        </p15:guide>
        <p15:guide id="13" pos="189">
          <p15:clr>
            <a:srgbClr val="F26B43"/>
          </p15:clr>
        </p15:guide>
        <p15:guide id="14" pos="642">
          <p15:clr>
            <a:srgbClr val="F26B43"/>
          </p15:clr>
        </p15:guide>
        <p15:guide id="15" orient="horz" pos="10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p:cNvGraphicFramePr>
            <a:graphicFrameLocks noChangeAspect="1"/>
          </p:cNvGraphicFramePr>
          <p:nvPr/>
        </p:nvGraphicFramePr>
        <p:xfrm>
          <a:off x="8904312" y="332656"/>
          <a:ext cx="864096" cy="412079"/>
        </p:xfrm>
        <a:graphic>
          <a:graphicData uri="http://schemas.openxmlformats.org/presentationml/2006/ole">
            <mc:AlternateContent xmlns:mc="http://schemas.openxmlformats.org/markup-compatibility/2006">
              <mc:Choice xmlns:v="urn:schemas-microsoft-com:vml" Requires="v">
                <p:oleObj spid="_x0000_s1025" name="Picture" r:id="rId14" imgW="899648" imgH="469442" progId="Word.Picture.8">
                  <p:embed/>
                </p:oleObj>
              </mc:Choice>
              <mc:Fallback>
                <p:oleObj name="Picture" r:id="rId14" imgW="899648" imgH="469442" progId="Word.Picture.8">
                  <p:embed/>
                  <p:pic>
                    <p:nvPicPr>
                      <p:cNvPr id="7" name="Objek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04312" y="332656"/>
                        <a:ext cx="864096" cy="412079"/>
                      </a:xfrm>
                      <a:prstGeom prst="rect">
                        <a:avLst/>
                      </a:prstGeom>
                      <a:noFill/>
                    </p:spPr>
                  </p:pic>
                </p:oleObj>
              </mc:Fallback>
            </mc:AlternateContent>
          </a:graphicData>
        </a:graphic>
      </p:graphicFrame>
      <p:sp>
        <p:nvSpPr>
          <p:cNvPr id="11" name="Textplatzhalter 2"/>
          <p:cNvSpPr>
            <a:spLocks noGrp="1"/>
          </p:cNvSpPr>
          <p:nvPr>
            <p:ph type="body" idx="1"/>
          </p:nvPr>
        </p:nvSpPr>
        <p:spPr>
          <a:xfrm>
            <a:off x="609600" y="1775181"/>
            <a:ext cx="10972800" cy="435098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platzhalter 1"/>
          <p:cNvSpPr txBox="1">
            <a:spLocks/>
          </p:cNvSpPr>
          <p:nvPr userDrawn="1"/>
        </p:nvSpPr>
        <p:spPr>
          <a:xfrm>
            <a:off x="8208236" y="141372"/>
            <a:ext cx="3374165" cy="827399"/>
          </a:xfrm>
          <a:prstGeom prst="rect">
            <a:avLst/>
          </a:prstGeom>
        </p:spPr>
        <p:txBody>
          <a:bodyPr vert="horz" lIns="91440" tIns="45720" rIns="91440" bIns="45720" rtlCol="0" anchor="ctr">
            <a:normAutofit/>
          </a:bodyPr>
          <a:lstStyle>
            <a:lvl1pPr algn="r" defTabSz="914400" rtl="0" eaLnBrk="1" latinLnBrk="0" hangingPunct="1">
              <a:spcBef>
                <a:spcPct val="0"/>
              </a:spcBef>
              <a:spcAft>
                <a:spcPts val="0"/>
              </a:spcAft>
              <a:buNone/>
              <a:defRPr sz="1000" kern="1200">
                <a:solidFill>
                  <a:schemeClr val="tx1"/>
                </a:solidFill>
                <a:latin typeface="+mj-lt"/>
                <a:ea typeface="+mj-ea"/>
                <a:cs typeface="+mj-cs"/>
              </a:defRPr>
            </a:lvl1pPr>
          </a:lstStyle>
          <a:p>
            <a:r>
              <a:rPr lang="de-DE" sz="900" cap="all" dirty="0">
                <a:latin typeface="ZapfHumnst BT"/>
                <a:ea typeface="Times New Roman"/>
              </a:rPr>
              <a:t>Martin Luther University</a:t>
            </a:r>
            <a:br>
              <a:rPr lang="de-DE" sz="900" cap="all" dirty="0">
                <a:latin typeface="ZapfHumnst BT"/>
                <a:ea typeface="Times New Roman"/>
              </a:rPr>
            </a:br>
            <a:r>
              <a:rPr lang="de-DE" sz="900" cap="all" dirty="0">
                <a:latin typeface="ZapfHumnst BT"/>
                <a:ea typeface="Times New Roman"/>
              </a:rPr>
              <a:t>Halle-Wittenberg</a:t>
            </a:r>
            <a:br>
              <a:rPr lang="de-DE" sz="800" dirty="0">
                <a:latin typeface="Courier New"/>
                <a:ea typeface="Times New Roman"/>
              </a:rPr>
            </a:br>
            <a:r>
              <a:rPr lang="de-DE" sz="900" dirty="0">
                <a:latin typeface="ZapfHumnst BT"/>
                <a:ea typeface="Times New Roman"/>
                <a:cs typeface="Times New Roman"/>
              </a:rPr>
              <a:t>Prof. Dr. Stephan Madaus</a:t>
            </a:r>
            <a:endParaRPr lang="de-DE" sz="800" dirty="0">
              <a:ea typeface="Times New Roman"/>
              <a:cs typeface="Times New Roman"/>
            </a:endParaRPr>
          </a:p>
        </p:txBody>
      </p:sp>
    </p:spTree>
    <p:extLst>
      <p:ext uri="{BB962C8B-B14F-4D97-AF65-F5344CB8AC3E}">
        <p14:creationId xmlns:p14="http://schemas.microsoft.com/office/powerpoint/2010/main" val="391995706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p:txStyles>
    <p:titleStyle>
      <a:lvl1pPr algn="r" defTabSz="914400" rtl="0" eaLnBrk="1" latinLnBrk="0" hangingPunct="1">
        <a:spcBef>
          <a:spcPct val="0"/>
        </a:spcBef>
        <a:spcAft>
          <a:spcPts val="0"/>
        </a:spcAft>
        <a:buNone/>
        <a:defRPr sz="11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200" kern="1200">
          <a:solidFill>
            <a:schemeClr val="tx1"/>
          </a:solidFill>
          <a:latin typeface="Stone Serif"/>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tone Serif"/>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tone Serif"/>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tone Serif"/>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tone Serif"/>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C1513-FC91-43B3-A736-E57E600E8FAA}" type="datetime1">
              <a:rPr lang="en-US" smtClean="0"/>
              <a:pPr/>
              <a:t>6/11/23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C8F8-73DA-4E4D-B386-BF2DD135E93E}" type="slidenum">
              <a:rPr lang="en-US" smtClean="0"/>
              <a:pPr/>
              <a:t>‹#›</a:t>
            </a:fld>
            <a:endParaRPr lang="en-US"/>
          </a:p>
        </p:txBody>
      </p:sp>
    </p:spTree>
    <p:extLst>
      <p:ext uri="{BB962C8B-B14F-4D97-AF65-F5344CB8AC3E}">
        <p14:creationId xmlns:p14="http://schemas.microsoft.com/office/powerpoint/2010/main" val="17945505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8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INTERNATIONAL INSOLVENCY INSTITUTE</a:t>
            </a:r>
            <a:br>
              <a:rPr lang="en-US" sz="3600" dirty="0"/>
            </a:br>
            <a:r>
              <a:rPr lang="en-US" sz="3600" dirty="0"/>
              <a:t>23rd Annual Conference</a:t>
            </a:r>
            <a:br>
              <a:rPr lang="en-US" sz="3600" dirty="0"/>
            </a:br>
            <a:r>
              <a:rPr lang="en-US" sz="3600" dirty="0"/>
              <a:t>Amsterdam, The Netherlands</a:t>
            </a:r>
          </a:p>
        </p:txBody>
      </p:sp>
      <p:sp>
        <p:nvSpPr>
          <p:cNvPr id="14" name="Text Placeholder 13"/>
          <p:cNvSpPr>
            <a:spLocks noGrp="1"/>
          </p:cNvSpPr>
          <p:nvPr>
            <p:ph type="body" sz="quarter" idx="13"/>
          </p:nvPr>
        </p:nvSpPr>
        <p:spPr>
          <a:xfrm>
            <a:off x="1053396" y="4445973"/>
            <a:ext cx="9309804" cy="422392"/>
          </a:xfrm>
        </p:spPr>
        <p:txBody>
          <a:bodyPr/>
          <a:lstStyle/>
          <a:p>
            <a:r>
              <a:rPr lang="en-US" sz="2800" b="1" dirty="0"/>
              <a:t>Lien Valuation and Treatment: A Comparative View</a:t>
            </a:r>
          </a:p>
        </p:txBody>
      </p:sp>
      <p:sp>
        <p:nvSpPr>
          <p:cNvPr id="15" name="Text Placeholder 14"/>
          <p:cNvSpPr>
            <a:spLocks noGrp="1"/>
          </p:cNvSpPr>
          <p:nvPr>
            <p:ph type="body" sz="quarter" idx="17"/>
          </p:nvPr>
        </p:nvSpPr>
        <p:spPr>
          <a:xfrm>
            <a:off x="1053396" y="5020951"/>
            <a:ext cx="9309803" cy="429755"/>
          </a:xfrm>
        </p:spPr>
        <p:txBody>
          <a:bodyPr/>
          <a:lstStyle/>
          <a:p>
            <a:r>
              <a:rPr lang="en-US"/>
              <a:t>June 10-11, 2023</a:t>
            </a:r>
            <a:endParaRPr lang="en-US" dirty="0"/>
          </a:p>
        </p:txBody>
      </p:sp>
      <p:graphicFrame>
        <p:nvGraphicFramePr>
          <p:cNvPr id="5" name="Table 5">
            <a:extLst>
              <a:ext uri="{FF2B5EF4-FFF2-40B4-BE49-F238E27FC236}">
                <a16:creationId xmlns:a16="http://schemas.microsoft.com/office/drawing/2014/main" id="{F280D012-77AB-4916-88AE-11A2F597F0A6}"/>
              </a:ext>
            </a:extLst>
          </p:cNvPr>
          <p:cNvGraphicFramePr>
            <a:graphicFrameLocks noGrp="1"/>
          </p:cNvGraphicFramePr>
          <p:nvPr>
            <p:extLst>
              <p:ext uri="{D42A27DB-BD31-4B8C-83A1-F6EECF244321}">
                <p14:modId xmlns:p14="http://schemas.microsoft.com/office/powerpoint/2010/main" val="4292040071"/>
              </p:ext>
            </p:extLst>
          </p:nvPr>
        </p:nvGraphicFramePr>
        <p:xfrm>
          <a:off x="1068146" y="5809766"/>
          <a:ext cx="9295054" cy="530352"/>
        </p:xfrm>
        <a:graphic>
          <a:graphicData uri="http://schemas.openxmlformats.org/drawingml/2006/table">
            <a:tbl>
              <a:tblPr firstRow="1" bandRow="1">
                <a:tableStyleId>{5C22544A-7EE6-4342-B048-85BDC9FD1C3A}</a:tableStyleId>
              </a:tblPr>
              <a:tblGrid>
                <a:gridCol w="9295054">
                  <a:extLst>
                    <a:ext uri="{9D8B030D-6E8A-4147-A177-3AD203B41FA5}">
                      <a16:colId xmlns:a16="http://schemas.microsoft.com/office/drawing/2014/main" val="31244549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ea typeface="DengXian" panose="02010600030101010101" pitchFamily="2" charset="-122"/>
                        </a:rPr>
                        <a:t>The recipient of these materials agrees that, should we not be retained by you in the matter under discussion, we are free to represent any other party in this or any related matter, regardless of whether aligned with you or adverse to you, and our communications with you about our potentially being retained by you will not preclude us from acting for any other party. We will, of course, not use or disclose any confidential information obtained from you.</a:t>
                      </a:r>
                    </a:p>
                  </a:txBody>
                  <a:tcPr marL="0" marR="0" marT="0" marB="118872">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852520"/>
                  </a:ext>
                </a:extLst>
              </a:tr>
            </a:tbl>
          </a:graphicData>
        </a:graphic>
      </p:graphicFrame>
    </p:spTree>
    <p:extLst>
      <p:ext uri="{BB962C8B-B14F-4D97-AF65-F5344CB8AC3E}">
        <p14:creationId xmlns:p14="http://schemas.microsoft.com/office/powerpoint/2010/main" val="12863292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 Passu/Pro Rata Distribution</a:t>
            </a:r>
          </a:p>
        </p:txBody>
      </p:sp>
      <p:sp>
        <p:nvSpPr>
          <p:cNvPr id="3" name="Content Placeholder 2"/>
          <p:cNvSpPr>
            <a:spLocks noGrp="1"/>
          </p:cNvSpPr>
          <p:nvPr>
            <p:ph sz="half" idx="1"/>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02EBC396-D5FB-184D-8553-20624FF43057}"/>
              </a:ext>
            </a:extLst>
          </p:cNvPr>
          <p:cNvSpPr>
            <a:spLocks noGrp="1"/>
          </p:cNvSpPr>
          <p:nvPr>
            <p:ph sz="half" idx="2"/>
          </p:nvPr>
        </p:nvSpPr>
        <p:spPr/>
        <p:txBody>
          <a:bodyPr>
            <a:normAutofit/>
          </a:bodyPr>
          <a:lstStyle/>
          <a:p>
            <a:endParaRPr lang="en-US"/>
          </a:p>
        </p:txBody>
      </p:sp>
      <p:graphicFrame>
        <p:nvGraphicFramePr>
          <p:cNvPr id="7" name="Object 4"/>
          <p:cNvGraphicFramePr>
            <a:graphicFrameLocks noChangeAspect="1"/>
          </p:cNvGraphicFramePr>
          <p:nvPr/>
        </p:nvGraphicFramePr>
        <p:xfrm>
          <a:off x="2861056" y="1546410"/>
          <a:ext cx="4783324" cy="3574574"/>
        </p:xfrm>
        <a:graphic>
          <a:graphicData uri="http://schemas.openxmlformats.org/presentationml/2006/ole">
            <mc:AlternateContent xmlns:mc="http://schemas.openxmlformats.org/markup-compatibility/2006">
              <mc:Choice xmlns:v="urn:schemas-microsoft-com:vml" Requires="v">
                <p:oleObj spid="_x0000_s2049" name="Drawing" r:id="rId3" imgW="6457950" imgH="4829175" progId="Presentations.Drawing.16">
                  <p:embed/>
                </p:oleObj>
              </mc:Choice>
              <mc:Fallback>
                <p:oleObj name="Drawing" r:id="rId3" imgW="6457950" imgH="4829175" progId="Presentations.Drawing.16">
                  <p:embed/>
                  <p:pic>
                    <p:nvPicPr>
                      <p:cNvPr id="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056" y="1546410"/>
                        <a:ext cx="4783324" cy="357457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nvGraphicFramePr>
        <p:xfrm>
          <a:off x="4532881" y="5363473"/>
          <a:ext cx="1639319" cy="1228039"/>
        </p:xfrm>
        <a:graphic>
          <a:graphicData uri="http://schemas.openxmlformats.org/presentationml/2006/ole">
            <mc:AlternateContent xmlns:mc="http://schemas.openxmlformats.org/markup-compatibility/2006">
              <mc:Choice xmlns:v="urn:schemas-microsoft-com:vml" Requires="v">
                <p:oleObj spid="_x0000_s2050" name="Drawing" r:id="rId5" imgW="6457950" imgH="4838700" progId="Presentations.Drawing.16">
                  <p:embed/>
                </p:oleObj>
              </mc:Choice>
              <mc:Fallback>
                <p:oleObj name="Drawing" r:id="rId5" imgW="6457950" imgH="4838700" progId="Presentations.Drawing.16">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881" y="5363473"/>
                        <a:ext cx="1639319" cy="12280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34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EFE6-93AD-9A49-A383-BE13869E3B5D}"/>
              </a:ext>
            </a:extLst>
          </p:cNvPr>
          <p:cNvSpPr>
            <a:spLocks noGrp="1"/>
          </p:cNvSpPr>
          <p:nvPr>
            <p:ph type="title"/>
          </p:nvPr>
        </p:nvSpPr>
        <p:spPr/>
        <p:txBody>
          <a:bodyPr>
            <a:normAutofit/>
          </a:bodyPr>
          <a:lstStyle/>
          <a:p>
            <a:r>
              <a:rPr lang="en-US" dirty="0"/>
              <a:t>Rescue – Never easy</a:t>
            </a:r>
          </a:p>
        </p:txBody>
      </p:sp>
      <p:sp>
        <p:nvSpPr>
          <p:cNvPr id="3" name="Content Placeholder 2">
            <a:extLst>
              <a:ext uri="{FF2B5EF4-FFF2-40B4-BE49-F238E27FC236}">
                <a16:creationId xmlns:a16="http://schemas.microsoft.com/office/drawing/2014/main" id="{811241E2-96D8-5843-8E35-C8B871A68BD5}"/>
              </a:ext>
            </a:extLst>
          </p:cNvPr>
          <p:cNvSpPr>
            <a:spLocks noGrp="1"/>
          </p:cNvSpPr>
          <p:nvPr>
            <p:ph sz="half" idx="1"/>
          </p:nvPr>
        </p:nvSpPr>
        <p:spPr>
          <a:xfrm>
            <a:off x="838200" y="1825625"/>
            <a:ext cx="2731850" cy="4351338"/>
          </a:xfrm>
        </p:spPr>
        <p:txBody>
          <a:bodyPr/>
          <a:lstStyle/>
          <a:p>
            <a:r>
              <a:rPr lang="en-US" dirty="0"/>
              <a:t>Assets are not sold</a:t>
            </a:r>
          </a:p>
          <a:p>
            <a:r>
              <a:rPr lang="en-US" dirty="0"/>
              <a:t>Entitlement baseline not established</a:t>
            </a:r>
          </a:p>
          <a:p>
            <a:r>
              <a:rPr lang="en-US" dirty="0"/>
              <a:t>How do you distinguish enterprise value from firm value? </a:t>
            </a:r>
          </a:p>
        </p:txBody>
      </p:sp>
      <p:sp>
        <p:nvSpPr>
          <p:cNvPr id="22" name="Content Placeholder 21">
            <a:extLst>
              <a:ext uri="{FF2B5EF4-FFF2-40B4-BE49-F238E27FC236}">
                <a16:creationId xmlns:a16="http://schemas.microsoft.com/office/drawing/2014/main" id="{5907C39F-0437-9F06-E084-E7B0A6B7A150}"/>
              </a:ext>
            </a:extLst>
          </p:cNvPr>
          <p:cNvSpPr>
            <a:spLocks noGrp="1"/>
          </p:cNvSpPr>
          <p:nvPr>
            <p:ph sz="half" idx="2"/>
          </p:nvPr>
        </p:nvSpPr>
        <p:spPr/>
        <p:txBody>
          <a:bodyPr/>
          <a:lstStyle/>
          <a:p>
            <a:endParaRPr lang="en-US"/>
          </a:p>
        </p:txBody>
      </p:sp>
      <p:sp>
        <p:nvSpPr>
          <p:cNvPr id="4" name="Oval 3">
            <a:extLst>
              <a:ext uri="{FF2B5EF4-FFF2-40B4-BE49-F238E27FC236}">
                <a16:creationId xmlns:a16="http://schemas.microsoft.com/office/drawing/2014/main" id="{9E504741-ABEB-AD45-9D97-920BB5B830E7}"/>
              </a:ext>
            </a:extLst>
          </p:cNvPr>
          <p:cNvSpPr/>
          <p:nvPr/>
        </p:nvSpPr>
        <p:spPr>
          <a:xfrm>
            <a:off x="5477223" y="2125266"/>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HC</a:t>
            </a:r>
          </a:p>
        </p:txBody>
      </p:sp>
      <p:sp>
        <p:nvSpPr>
          <p:cNvPr id="5" name="Oval 4">
            <a:extLst>
              <a:ext uri="{FF2B5EF4-FFF2-40B4-BE49-F238E27FC236}">
                <a16:creationId xmlns:a16="http://schemas.microsoft.com/office/drawing/2014/main" id="{CF4E910F-1E39-5042-B77C-C393235B52B1}"/>
              </a:ext>
            </a:extLst>
          </p:cNvPr>
          <p:cNvSpPr/>
          <p:nvPr/>
        </p:nvSpPr>
        <p:spPr>
          <a:xfrm>
            <a:off x="5475376" y="2930337"/>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OC2</a:t>
            </a:r>
          </a:p>
        </p:txBody>
      </p:sp>
      <p:sp>
        <p:nvSpPr>
          <p:cNvPr id="6" name="Oval 5">
            <a:extLst>
              <a:ext uri="{FF2B5EF4-FFF2-40B4-BE49-F238E27FC236}">
                <a16:creationId xmlns:a16="http://schemas.microsoft.com/office/drawing/2014/main" id="{4FBD60DD-1221-AC4B-8BD3-8CDB8E908D0F}"/>
              </a:ext>
            </a:extLst>
          </p:cNvPr>
          <p:cNvSpPr/>
          <p:nvPr/>
        </p:nvSpPr>
        <p:spPr>
          <a:xfrm>
            <a:off x="7073595" y="2924849"/>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OC3</a:t>
            </a:r>
          </a:p>
        </p:txBody>
      </p:sp>
      <p:sp>
        <p:nvSpPr>
          <p:cNvPr id="7" name="Oval 6">
            <a:extLst>
              <a:ext uri="{FF2B5EF4-FFF2-40B4-BE49-F238E27FC236}">
                <a16:creationId xmlns:a16="http://schemas.microsoft.com/office/drawing/2014/main" id="{35644EE6-0039-E049-B4EA-C3E1FC8C9743}"/>
              </a:ext>
            </a:extLst>
          </p:cNvPr>
          <p:cNvSpPr/>
          <p:nvPr/>
        </p:nvSpPr>
        <p:spPr>
          <a:xfrm>
            <a:off x="3749023" y="2929948"/>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 1</a:t>
            </a:r>
          </a:p>
        </p:txBody>
      </p:sp>
      <p:sp>
        <p:nvSpPr>
          <p:cNvPr id="8" name="Oval 7">
            <a:extLst>
              <a:ext uri="{FF2B5EF4-FFF2-40B4-BE49-F238E27FC236}">
                <a16:creationId xmlns:a16="http://schemas.microsoft.com/office/drawing/2014/main" id="{8B1795CB-6541-E040-AD3E-03B99607C497}"/>
              </a:ext>
            </a:extLst>
          </p:cNvPr>
          <p:cNvSpPr/>
          <p:nvPr/>
        </p:nvSpPr>
        <p:spPr>
          <a:xfrm>
            <a:off x="3754093" y="380171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4375A08-07BC-0C4B-AF28-9A93960ED596}"/>
              </a:ext>
            </a:extLst>
          </p:cNvPr>
          <p:cNvSpPr/>
          <p:nvPr/>
        </p:nvSpPr>
        <p:spPr>
          <a:xfrm>
            <a:off x="4113043" y="380171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ED70929-9844-7E43-97AC-F4D3B13AC44D}"/>
              </a:ext>
            </a:extLst>
          </p:cNvPr>
          <p:cNvSpPr/>
          <p:nvPr/>
        </p:nvSpPr>
        <p:spPr>
          <a:xfrm>
            <a:off x="5477224"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431B46D-6897-0041-ACEA-0AAFB23350C8}"/>
              </a:ext>
            </a:extLst>
          </p:cNvPr>
          <p:cNvSpPr/>
          <p:nvPr/>
        </p:nvSpPr>
        <p:spPr>
          <a:xfrm>
            <a:off x="4469508" y="3809172"/>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EB56A06-62D3-BC46-B978-516EC0C6D70A}"/>
              </a:ext>
            </a:extLst>
          </p:cNvPr>
          <p:cNvSpPr/>
          <p:nvPr/>
        </p:nvSpPr>
        <p:spPr>
          <a:xfrm>
            <a:off x="6252611"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11BFB4A-DDAD-AF40-B269-FF70E9BCD773}"/>
              </a:ext>
            </a:extLst>
          </p:cNvPr>
          <p:cNvSpPr/>
          <p:nvPr/>
        </p:nvSpPr>
        <p:spPr>
          <a:xfrm>
            <a:off x="5864917"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DE0B884-38DB-5840-AD04-04F0E0C2F6C9}"/>
              </a:ext>
            </a:extLst>
          </p:cNvPr>
          <p:cNvSpPr/>
          <p:nvPr/>
        </p:nvSpPr>
        <p:spPr>
          <a:xfrm>
            <a:off x="7072318"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9387D95-A647-B740-8640-8521383ED4DB}"/>
              </a:ext>
            </a:extLst>
          </p:cNvPr>
          <p:cNvSpPr/>
          <p:nvPr/>
        </p:nvSpPr>
        <p:spPr>
          <a:xfrm>
            <a:off x="7847706"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5A81DB2-32E1-8846-A713-96CA70F14C22}"/>
              </a:ext>
            </a:extLst>
          </p:cNvPr>
          <p:cNvSpPr/>
          <p:nvPr/>
        </p:nvSpPr>
        <p:spPr>
          <a:xfrm>
            <a:off x="7460011"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F58645-22C9-0B49-BD70-77FD52316438}"/>
              </a:ext>
            </a:extLst>
          </p:cNvPr>
          <p:cNvSpPr txBox="1"/>
          <p:nvPr/>
        </p:nvSpPr>
        <p:spPr>
          <a:xfrm>
            <a:off x="3985178" y="4042228"/>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sp>
        <p:nvSpPr>
          <p:cNvPr id="18" name="TextBox 17">
            <a:extLst>
              <a:ext uri="{FF2B5EF4-FFF2-40B4-BE49-F238E27FC236}">
                <a16:creationId xmlns:a16="http://schemas.microsoft.com/office/drawing/2014/main" id="{9DF57BC5-F105-6C49-9795-A4B7841F1950}"/>
              </a:ext>
            </a:extLst>
          </p:cNvPr>
          <p:cNvSpPr txBox="1"/>
          <p:nvPr/>
        </p:nvSpPr>
        <p:spPr>
          <a:xfrm>
            <a:off x="7295249" y="4039903"/>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sp>
        <p:nvSpPr>
          <p:cNvPr id="19" name="TextBox 18">
            <a:extLst>
              <a:ext uri="{FF2B5EF4-FFF2-40B4-BE49-F238E27FC236}">
                <a16:creationId xmlns:a16="http://schemas.microsoft.com/office/drawing/2014/main" id="{8194960F-5247-6A47-B8F2-B1AAFCC200F8}"/>
              </a:ext>
            </a:extLst>
          </p:cNvPr>
          <p:cNvSpPr txBox="1"/>
          <p:nvPr/>
        </p:nvSpPr>
        <p:spPr>
          <a:xfrm>
            <a:off x="5762399" y="4039903"/>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cxnSp>
        <p:nvCxnSpPr>
          <p:cNvPr id="21" name="Straight Connector 20">
            <a:extLst>
              <a:ext uri="{FF2B5EF4-FFF2-40B4-BE49-F238E27FC236}">
                <a16:creationId xmlns:a16="http://schemas.microsoft.com/office/drawing/2014/main" id="{40D88B88-C55D-764E-B850-782E078DF996}"/>
              </a:ext>
            </a:extLst>
          </p:cNvPr>
          <p:cNvCxnSpPr/>
          <p:nvPr/>
        </p:nvCxnSpPr>
        <p:spPr>
          <a:xfrm flipV="1">
            <a:off x="4254105" y="2811067"/>
            <a:ext cx="1743815" cy="1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99F242-6D29-A741-AB31-B17C52F00F34}"/>
              </a:ext>
            </a:extLst>
          </p:cNvPr>
          <p:cNvCxnSpPr>
            <a:endCxn id="5" idx="0"/>
          </p:cNvCxnSpPr>
          <p:nvPr/>
        </p:nvCxnSpPr>
        <p:spPr>
          <a:xfrm>
            <a:off x="5980457" y="2820889"/>
            <a:ext cx="0" cy="109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642C3E-8F0A-B547-BFD4-14601F8FD299}"/>
              </a:ext>
            </a:extLst>
          </p:cNvPr>
          <p:cNvCxnSpPr>
            <a:stCxn id="4" idx="4"/>
            <a:endCxn id="6" idx="0"/>
          </p:cNvCxnSpPr>
          <p:nvPr/>
        </p:nvCxnSpPr>
        <p:spPr>
          <a:xfrm>
            <a:off x="5982305" y="2811067"/>
            <a:ext cx="1596372" cy="113783"/>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77B6599-06A9-044D-98BE-B1E94F9AB21E}"/>
              </a:ext>
            </a:extLst>
          </p:cNvPr>
          <p:cNvSpPr/>
          <p:nvPr/>
        </p:nvSpPr>
        <p:spPr>
          <a:xfrm>
            <a:off x="4346681" y="4521085"/>
            <a:ext cx="3302477" cy="11009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Reorganization Value</a:t>
            </a:r>
          </a:p>
        </p:txBody>
      </p:sp>
      <p:cxnSp>
        <p:nvCxnSpPr>
          <p:cNvPr id="24" name="Straight Connector 23">
            <a:extLst>
              <a:ext uri="{FF2B5EF4-FFF2-40B4-BE49-F238E27FC236}">
                <a16:creationId xmlns:a16="http://schemas.microsoft.com/office/drawing/2014/main" id="{54991D3D-76CB-5A4F-85E5-477D240F3B54}"/>
              </a:ext>
            </a:extLst>
          </p:cNvPr>
          <p:cNvCxnSpPr>
            <a:cxnSpLocks/>
          </p:cNvCxnSpPr>
          <p:nvPr/>
        </p:nvCxnSpPr>
        <p:spPr>
          <a:xfrm flipH="1">
            <a:off x="6483694" y="1905001"/>
            <a:ext cx="976316" cy="2434985"/>
          </a:xfrm>
          <a:prstGeom prst="line">
            <a:avLst/>
          </a:prstGeom>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AC8D8C1F-5D16-CD4E-9D1A-2DA2340EC342}"/>
              </a:ext>
            </a:extLst>
          </p:cNvPr>
          <p:cNvSpPr txBox="1"/>
          <p:nvPr/>
        </p:nvSpPr>
        <p:spPr>
          <a:xfrm>
            <a:off x="7547788" y="2261170"/>
            <a:ext cx="8115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France</a:t>
            </a:r>
          </a:p>
        </p:txBody>
      </p:sp>
      <p:sp>
        <p:nvSpPr>
          <p:cNvPr id="27" name="TextBox 26">
            <a:extLst>
              <a:ext uri="{FF2B5EF4-FFF2-40B4-BE49-F238E27FC236}">
                <a16:creationId xmlns:a16="http://schemas.microsoft.com/office/drawing/2014/main" id="{E9A963AD-7FCB-3848-BEDE-734A9B4EAACB}"/>
              </a:ext>
            </a:extLst>
          </p:cNvPr>
          <p:cNvSpPr txBox="1"/>
          <p:nvPr/>
        </p:nvSpPr>
        <p:spPr>
          <a:xfrm>
            <a:off x="6720382" y="2259172"/>
            <a:ext cx="452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UK</a:t>
            </a:r>
          </a:p>
        </p:txBody>
      </p:sp>
      <p:sp>
        <p:nvSpPr>
          <p:cNvPr id="28" name="TextBox 27">
            <a:extLst>
              <a:ext uri="{FF2B5EF4-FFF2-40B4-BE49-F238E27FC236}">
                <a16:creationId xmlns:a16="http://schemas.microsoft.com/office/drawing/2014/main" id="{CA7443F5-C28D-171B-340E-F168875A03D7}"/>
              </a:ext>
            </a:extLst>
          </p:cNvPr>
          <p:cNvSpPr txBox="1"/>
          <p:nvPr/>
        </p:nvSpPr>
        <p:spPr>
          <a:xfrm>
            <a:off x="2609385" y="396983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3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EFE6-93AD-9A49-A383-BE13869E3B5D}"/>
              </a:ext>
            </a:extLst>
          </p:cNvPr>
          <p:cNvSpPr>
            <a:spLocks noGrp="1"/>
          </p:cNvSpPr>
          <p:nvPr>
            <p:ph type="title"/>
          </p:nvPr>
        </p:nvSpPr>
        <p:spPr/>
        <p:txBody>
          <a:bodyPr/>
          <a:lstStyle/>
          <a:p>
            <a:r>
              <a:rPr lang="en-US" dirty="0"/>
              <a:t>Rescue – Especially for retained and/or commingled assets</a:t>
            </a:r>
          </a:p>
        </p:txBody>
      </p:sp>
      <p:sp>
        <p:nvSpPr>
          <p:cNvPr id="4" name="Oval 3">
            <a:extLst>
              <a:ext uri="{FF2B5EF4-FFF2-40B4-BE49-F238E27FC236}">
                <a16:creationId xmlns:a16="http://schemas.microsoft.com/office/drawing/2014/main" id="{9E504741-ABEB-AD45-9D97-920BB5B830E7}"/>
              </a:ext>
            </a:extLst>
          </p:cNvPr>
          <p:cNvSpPr/>
          <p:nvPr/>
        </p:nvSpPr>
        <p:spPr>
          <a:xfrm>
            <a:off x="5477223" y="2125266"/>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HC</a:t>
            </a:r>
          </a:p>
        </p:txBody>
      </p:sp>
      <p:sp>
        <p:nvSpPr>
          <p:cNvPr id="5" name="Oval 4">
            <a:extLst>
              <a:ext uri="{FF2B5EF4-FFF2-40B4-BE49-F238E27FC236}">
                <a16:creationId xmlns:a16="http://schemas.microsoft.com/office/drawing/2014/main" id="{CF4E910F-1E39-5042-B77C-C393235B52B1}"/>
              </a:ext>
            </a:extLst>
          </p:cNvPr>
          <p:cNvSpPr/>
          <p:nvPr/>
        </p:nvSpPr>
        <p:spPr>
          <a:xfrm>
            <a:off x="5475376" y="2930337"/>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OC2</a:t>
            </a:r>
          </a:p>
        </p:txBody>
      </p:sp>
      <p:sp>
        <p:nvSpPr>
          <p:cNvPr id="6" name="Oval 5">
            <a:extLst>
              <a:ext uri="{FF2B5EF4-FFF2-40B4-BE49-F238E27FC236}">
                <a16:creationId xmlns:a16="http://schemas.microsoft.com/office/drawing/2014/main" id="{4FBD60DD-1221-AC4B-8BD3-8CDB8E908D0F}"/>
              </a:ext>
            </a:extLst>
          </p:cNvPr>
          <p:cNvSpPr/>
          <p:nvPr/>
        </p:nvSpPr>
        <p:spPr>
          <a:xfrm>
            <a:off x="7073595" y="2924849"/>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OC3</a:t>
            </a:r>
          </a:p>
        </p:txBody>
      </p:sp>
      <p:sp>
        <p:nvSpPr>
          <p:cNvPr id="7" name="Oval 6">
            <a:extLst>
              <a:ext uri="{FF2B5EF4-FFF2-40B4-BE49-F238E27FC236}">
                <a16:creationId xmlns:a16="http://schemas.microsoft.com/office/drawing/2014/main" id="{35644EE6-0039-E049-B4EA-C3E1FC8C9743}"/>
              </a:ext>
            </a:extLst>
          </p:cNvPr>
          <p:cNvSpPr/>
          <p:nvPr/>
        </p:nvSpPr>
        <p:spPr>
          <a:xfrm>
            <a:off x="3749023" y="2929948"/>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 1</a:t>
            </a:r>
          </a:p>
        </p:txBody>
      </p:sp>
      <p:sp>
        <p:nvSpPr>
          <p:cNvPr id="8" name="Oval 7">
            <a:extLst>
              <a:ext uri="{FF2B5EF4-FFF2-40B4-BE49-F238E27FC236}">
                <a16:creationId xmlns:a16="http://schemas.microsoft.com/office/drawing/2014/main" id="{8B1795CB-6541-E040-AD3E-03B99607C497}"/>
              </a:ext>
            </a:extLst>
          </p:cNvPr>
          <p:cNvSpPr/>
          <p:nvPr/>
        </p:nvSpPr>
        <p:spPr>
          <a:xfrm>
            <a:off x="5212459" y="4605921"/>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4375A08-07BC-0C4B-AF28-9A93960ED596}"/>
              </a:ext>
            </a:extLst>
          </p:cNvPr>
          <p:cNvSpPr/>
          <p:nvPr/>
        </p:nvSpPr>
        <p:spPr>
          <a:xfrm>
            <a:off x="5254663" y="414941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ED70929-9844-7E43-97AC-F4D3B13AC44D}"/>
              </a:ext>
            </a:extLst>
          </p:cNvPr>
          <p:cNvSpPr/>
          <p:nvPr/>
        </p:nvSpPr>
        <p:spPr>
          <a:xfrm>
            <a:off x="5633831" y="414732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431B46D-6897-0041-ACEA-0AAFB23350C8}"/>
              </a:ext>
            </a:extLst>
          </p:cNvPr>
          <p:cNvSpPr/>
          <p:nvPr/>
        </p:nvSpPr>
        <p:spPr>
          <a:xfrm>
            <a:off x="5633832" y="4606010"/>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EB56A06-62D3-BC46-B978-516EC0C6D70A}"/>
              </a:ext>
            </a:extLst>
          </p:cNvPr>
          <p:cNvSpPr/>
          <p:nvPr/>
        </p:nvSpPr>
        <p:spPr>
          <a:xfrm>
            <a:off x="5979216" y="4605921"/>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11BFB4A-DDAD-AF40-B269-FF70E9BCD773}"/>
              </a:ext>
            </a:extLst>
          </p:cNvPr>
          <p:cNvSpPr/>
          <p:nvPr/>
        </p:nvSpPr>
        <p:spPr>
          <a:xfrm>
            <a:off x="6002357" y="4136339"/>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DE0B884-38DB-5840-AD04-04F0E0C2F6C9}"/>
              </a:ext>
            </a:extLst>
          </p:cNvPr>
          <p:cNvSpPr/>
          <p:nvPr/>
        </p:nvSpPr>
        <p:spPr>
          <a:xfrm>
            <a:off x="6381526" y="414732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9387D95-A647-B740-8640-8521383ED4DB}"/>
              </a:ext>
            </a:extLst>
          </p:cNvPr>
          <p:cNvSpPr/>
          <p:nvPr/>
        </p:nvSpPr>
        <p:spPr>
          <a:xfrm>
            <a:off x="5751418" y="505544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5A81DB2-32E1-8846-A713-96CA70F14C22}"/>
              </a:ext>
            </a:extLst>
          </p:cNvPr>
          <p:cNvSpPr/>
          <p:nvPr/>
        </p:nvSpPr>
        <p:spPr>
          <a:xfrm>
            <a:off x="6363958" y="4611250"/>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194960F-5247-6A47-B8F2-B1AAFCC200F8}"/>
              </a:ext>
            </a:extLst>
          </p:cNvPr>
          <p:cNvSpPr txBox="1"/>
          <p:nvPr/>
        </p:nvSpPr>
        <p:spPr>
          <a:xfrm>
            <a:off x="5716463" y="3883736"/>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cxnSp>
        <p:nvCxnSpPr>
          <p:cNvPr id="21" name="Straight Connector 20">
            <a:extLst>
              <a:ext uri="{FF2B5EF4-FFF2-40B4-BE49-F238E27FC236}">
                <a16:creationId xmlns:a16="http://schemas.microsoft.com/office/drawing/2014/main" id="{40D88B88-C55D-764E-B850-782E078DF996}"/>
              </a:ext>
            </a:extLst>
          </p:cNvPr>
          <p:cNvCxnSpPr/>
          <p:nvPr/>
        </p:nvCxnSpPr>
        <p:spPr>
          <a:xfrm flipV="1">
            <a:off x="4254105" y="2811067"/>
            <a:ext cx="1743815" cy="1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99F242-6D29-A741-AB31-B17C52F00F34}"/>
              </a:ext>
            </a:extLst>
          </p:cNvPr>
          <p:cNvCxnSpPr>
            <a:endCxn id="5" idx="0"/>
          </p:cNvCxnSpPr>
          <p:nvPr/>
        </p:nvCxnSpPr>
        <p:spPr>
          <a:xfrm>
            <a:off x="5980457" y="2820889"/>
            <a:ext cx="0" cy="109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642C3E-8F0A-B547-BFD4-14601F8FD299}"/>
              </a:ext>
            </a:extLst>
          </p:cNvPr>
          <p:cNvCxnSpPr>
            <a:stCxn id="4" idx="4"/>
            <a:endCxn id="6" idx="0"/>
          </p:cNvCxnSpPr>
          <p:nvPr/>
        </p:nvCxnSpPr>
        <p:spPr>
          <a:xfrm>
            <a:off x="5982305" y="2811067"/>
            <a:ext cx="1596372" cy="1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1EA0E5-86E6-6D49-AAA8-9F836F36FBC6}"/>
              </a:ext>
            </a:extLst>
          </p:cNvPr>
          <p:cNvCxnSpPr/>
          <p:nvPr/>
        </p:nvCxnSpPr>
        <p:spPr>
          <a:xfrm flipH="1">
            <a:off x="6612609" y="3633924"/>
            <a:ext cx="966068" cy="592699"/>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096C1D-93FC-E340-A1CF-502C745BAC7C}"/>
              </a:ext>
            </a:extLst>
          </p:cNvPr>
          <p:cNvCxnSpPr>
            <a:cxnSpLocks/>
            <a:stCxn id="5" idx="4"/>
            <a:endCxn id="19" idx="0"/>
          </p:cNvCxnSpPr>
          <p:nvPr/>
        </p:nvCxnSpPr>
        <p:spPr>
          <a:xfrm flipH="1">
            <a:off x="5975476" y="3616138"/>
            <a:ext cx="4982" cy="267599"/>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D563E6-A0EB-A641-AA5A-F303834D297D}"/>
              </a:ext>
            </a:extLst>
          </p:cNvPr>
          <p:cNvCxnSpPr>
            <a:stCxn id="7" idx="4"/>
          </p:cNvCxnSpPr>
          <p:nvPr/>
        </p:nvCxnSpPr>
        <p:spPr>
          <a:xfrm>
            <a:off x="4254105" y="3615748"/>
            <a:ext cx="958354" cy="658304"/>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CA5B23A1-117F-CB4E-BAE9-A6CAFD4AF26F}"/>
              </a:ext>
            </a:extLst>
          </p:cNvPr>
          <p:cNvSpPr>
            <a:spLocks noGrp="1"/>
          </p:cNvSpPr>
          <p:nvPr>
            <p:ph idx="1"/>
          </p:nvPr>
        </p:nvSpPr>
        <p:spPr>
          <a:xfrm>
            <a:off x="1373223" y="3749937"/>
            <a:ext cx="3513041" cy="176044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t>Reorganization Value</a:t>
            </a:r>
          </a:p>
        </p:txBody>
      </p:sp>
      <p:cxnSp>
        <p:nvCxnSpPr>
          <p:cNvPr id="27" name="Straight Connector 26">
            <a:extLst>
              <a:ext uri="{FF2B5EF4-FFF2-40B4-BE49-F238E27FC236}">
                <a16:creationId xmlns:a16="http://schemas.microsoft.com/office/drawing/2014/main" id="{E7409BCA-6012-0045-AEC5-02F535DEC815}"/>
              </a:ext>
            </a:extLst>
          </p:cNvPr>
          <p:cNvCxnSpPr>
            <a:cxnSpLocks/>
          </p:cNvCxnSpPr>
          <p:nvPr/>
        </p:nvCxnSpPr>
        <p:spPr>
          <a:xfrm flipH="1">
            <a:off x="6252610" y="1905000"/>
            <a:ext cx="1207400" cy="2971800"/>
          </a:xfrm>
          <a:prstGeom prst="line">
            <a:avLst/>
          </a:prstGeom>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7D5297C1-C998-E643-9461-62810089536C}"/>
              </a:ext>
            </a:extLst>
          </p:cNvPr>
          <p:cNvSpPr txBox="1"/>
          <p:nvPr/>
        </p:nvSpPr>
        <p:spPr>
          <a:xfrm>
            <a:off x="7547788" y="2261170"/>
            <a:ext cx="8115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France</a:t>
            </a:r>
          </a:p>
        </p:txBody>
      </p:sp>
      <p:sp>
        <p:nvSpPr>
          <p:cNvPr id="30" name="TextBox 29">
            <a:extLst>
              <a:ext uri="{FF2B5EF4-FFF2-40B4-BE49-F238E27FC236}">
                <a16:creationId xmlns:a16="http://schemas.microsoft.com/office/drawing/2014/main" id="{ED485805-83BE-0B44-92B1-1F9CB1E47E8D}"/>
              </a:ext>
            </a:extLst>
          </p:cNvPr>
          <p:cNvSpPr txBox="1"/>
          <p:nvPr/>
        </p:nvSpPr>
        <p:spPr>
          <a:xfrm>
            <a:off x="6720382" y="2259172"/>
            <a:ext cx="452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UK</a:t>
            </a:r>
          </a:p>
        </p:txBody>
      </p:sp>
    </p:spTree>
    <p:extLst>
      <p:ext uri="{BB962C8B-B14F-4D97-AF65-F5344CB8AC3E}">
        <p14:creationId xmlns:p14="http://schemas.microsoft.com/office/powerpoint/2010/main" val="24439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EEF7-0A94-E773-97B5-0E992916AB3D}"/>
              </a:ext>
            </a:extLst>
          </p:cNvPr>
          <p:cNvSpPr>
            <a:spLocks noGrp="1"/>
          </p:cNvSpPr>
          <p:nvPr>
            <p:ph type="title"/>
          </p:nvPr>
        </p:nvSpPr>
        <p:spPr/>
        <p:txBody>
          <a:bodyPr/>
          <a:lstStyle/>
          <a:p>
            <a:r>
              <a:rPr lang="en-US" dirty="0"/>
              <a:t>US Perspective: </a:t>
            </a:r>
          </a:p>
        </p:txBody>
      </p:sp>
      <p:sp>
        <p:nvSpPr>
          <p:cNvPr id="3" name="Content Placeholder 2">
            <a:extLst>
              <a:ext uri="{FF2B5EF4-FFF2-40B4-BE49-F238E27FC236}">
                <a16:creationId xmlns:a16="http://schemas.microsoft.com/office/drawing/2014/main" id="{F0F9432A-E382-5063-1E28-4056DD667EB3}"/>
              </a:ext>
            </a:extLst>
          </p:cNvPr>
          <p:cNvSpPr>
            <a:spLocks noGrp="1"/>
          </p:cNvSpPr>
          <p:nvPr>
            <p:ph idx="1"/>
          </p:nvPr>
        </p:nvSpPr>
        <p:spPr/>
        <p:txBody>
          <a:bodyPr/>
          <a:lstStyle/>
          <a:p>
            <a:r>
              <a:rPr lang="en-US" dirty="0"/>
              <a:t>Must distinguish asset value from firm value . . .</a:t>
            </a:r>
          </a:p>
          <a:p>
            <a:pPr lvl="1"/>
            <a:r>
              <a:rPr lang="en-US" dirty="0"/>
              <a:t>Realizable value of assets</a:t>
            </a:r>
          </a:p>
          <a:p>
            <a:pPr lvl="1"/>
            <a:r>
              <a:rPr lang="en-US" dirty="0"/>
              <a:t>DCF </a:t>
            </a:r>
          </a:p>
          <a:p>
            <a:r>
              <a:rPr lang="en-US" dirty="0"/>
              <a:t>Asset-value is what determines the secured creditor’s cram-down entitlement. </a:t>
            </a:r>
          </a:p>
        </p:txBody>
      </p:sp>
    </p:spTree>
    <p:extLst>
      <p:ext uri="{BB962C8B-B14F-4D97-AF65-F5344CB8AC3E}">
        <p14:creationId xmlns:p14="http://schemas.microsoft.com/office/powerpoint/2010/main" val="235666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72B-5A33-439B-527C-4804B168F707}"/>
              </a:ext>
            </a:extLst>
          </p:cNvPr>
          <p:cNvSpPr>
            <a:spLocks noGrp="1"/>
          </p:cNvSpPr>
          <p:nvPr>
            <p:ph type="title"/>
          </p:nvPr>
        </p:nvSpPr>
        <p:spPr/>
        <p:txBody>
          <a:bodyPr/>
          <a:lstStyle/>
          <a:p>
            <a:r>
              <a:rPr lang="en-US" dirty="0"/>
              <a:t>Liens -- The Allowed Secured Claim</a:t>
            </a:r>
          </a:p>
        </p:txBody>
      </p:sp>
      <p:sp>
        <p:nvSpPr>
          <p:cNvPr id="3" name="Content Placeholder 2">
            <a:extLst>
              <a:ext uri="{FF2B5EF4-FFF2-40B4-BE49-F238E27FC236}">
                <a16:creationId xmlns:a16="http://schemas.microsoft.com/office/drawing/2014/main" id="{83982749-8A07-54B5-755D-6EC4D02767DC}"/>
              </a:ext>
            </a:extLst>
          </p:cNvPr>
          <p:cNvSpPr>
            <a:spLocks noGrp="1"/>
          </p:cNvSpPr>
          <p:nvPr>
            <p:ph idx="1"/>
          </p:nvPr>
        </p:nvSpPr>
        <p:spPr/>
        <p:txBody>
          <a:bodyPr/>
          <a:lstStyle/>
          <a:p>
            <a:r>
              <a:rPr lang="en-US" dirty="0"/>
              <a:t>Section 506(a)</a:t>
            </a:r>
          </a:p>
          <a:p>
            <a:pPr lvl="1"/>
            <a:r>
              <a:rPr lang="en-US" dirty="0"/>
              <a:t>(1) </a:t>
            </a:r>
            <a:r>
              <a:rPr lang="en-US" b="1" i="1" u="sng" dirty="0"/>
              <a:t>An allowed claim </a:t>
            </a:r>
            <a:r>
              <a:rPr lang="en-US" dirty="0"/>
              <a:t>of a creditor secured by a lien on property in which the estate has an interest, or that is subject to setoff under section 553 of this title, </a:t>
            </a:r>
            <a:r>
              <a:rPr lang="en-US" b="1" i="1" u="sng" dirty="0"/>
              <a:t>is a secured claim to the extent of the value of such creditor’s interest in the estate’s interest in such property, or to the extent of the amount subject to setoff</a:t>
            </a:r>
            <a:r>
              <a:rPr lang="en-US" dirty="0"/>
              <a:t>, as the case may be, and is an unsecured claim to the extent that the value of such creditor’s interest or the amount so subject to setoff is less than the amount of such allowed claim. </a:t>
            </a:r>
            <a:r>
              <a:rPr lang="en-US" b="1" i="1" u="sng" dirty="0"/>
              <a:t>Such value shall be determined in light of the purpose of the valuation and of the proposed disposition or use of such property</a:t>
            </a:r>
            <a:r>
              <a:rPr lang="en-US" dirty="0"/>
              <a:t>, and in conjunction with any hearing on such disposition or use or on a plan affecting such creditor’s interest.</a:t>
            </a:r>
          </a:p>
          <a:p>
            <a:r>
              <a:rPr lang="en-US" dirty="0"/>
              <a:t>Includes non-recourse claims against property per 1111(b)(1)(A).</a:t>
            </a:r>
          </a:p>
        </p:txBody>
      </p:sp>
    </p:spTree>
    <p:extLst>
      <p:ext uri="{BB962C8B-B14F-4D97-AF65-F5344CB8AC3E}">
        <p14:creationId xmlns:p14="http://schemas.microsoft.com/office/powerpoint/2010/main" val="142986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A77-8D70-7F02-7CE4-8397A19C68BB}"/>
              </a:ext>
            </a:extLst>
          </p:cNvPr>
          <p:cNvSpPr>
            <a:spLocks noGrp="1"/>
          </p:cNvSpPr>
          <p:nvPr>
            <p:ph type="title"/>
          </p:nvPr>
        </p:nvSpPr>
        <p:spPr/>
        <p:txBody>
          <a:bodyPr/>
          <a:lstStyle/>
          <a:p>
            <a:r>
              <a:rPr lang="en-US" dirty="0"/>
              <a:t>The Allowed Secured Claim Determines the Cramdown  Entitlement</a:t>
            </a:r>
          </a:p>
        </p:txBody>
      </p:sp>
      <p:sp>
        <p:nvSpPr>
          <p:cNvPr id="3" name="Content Placeholder 2">
            <a:extLst>
              <a:ext uri="{FF2B5EF4-FFF2-40B4-BE49-F238E27FC236}">
                <a16:creationId xmlns:a16="http://schemas.microsoft.com/office/drawing/2014/main" id="{590A1615-2E6A-0E57-E165-637FC1C75094}"/>
              </a:ext>
            </a:extLst>
          </p:cNvPr>
          <p:cNvSpPr>
            <a:spLocks noGrp="1"/>
          </p:cNvSpPr>
          <p:nvPr>
            <p:ph idx="1"/>
          </p:nvPr>
        </p:nvSpPr>
        <p:spPr>
          <a:xfrm>
            <a:off x="838200" y="1825625"/>
            <a:ext cx="10515600" cy="4898560"/>
          </a:xfrm>
        </p:spPr>
        <p:txBody>
          <a:bodyPr>
            <a:normAutofit/>
          </a:bodyPr>
          <a:lstStyle/>
          <a:p>
            <a:r>
              <a:rPr lang="en-US" sz="2400" dirty="0"/>
              <a:t>1129(b)(2) … the condition that a plan be fair and equitable …includes the following requirements:</a:t>
            </a:r>
          </a:p>
          <a:p>
            <a:pPr lvl="1"/>
            <a:r>
              <a:rPr lang="en-US" dirty="0"/>
              <a:t>(A)With respect to a class of secured claims, the plan provides—</a:t>
            </a:r>
          </a:p>
          <a:p>
            <a:pPr lvl="2"/>
            <a:r>
              <a:rPr lang="en-US" sz="2400" dirty="0"/>
              <a:t>(</a:t>
            </a:r>
            <a:r>
              <a:rPr lang="en-US" sz="2400" dirty="0" err="1"/>
              <a:t>i</a:t>
            </a:r>
            <a:r>
              <a:rPr lang="en-US" sz="2400" dirty="0"/>
              <a:t>)</a:t>
            </a:r>
          </a:p>
          <a:p>
            <a:pPr lvl="3"/>
            <a:r>
              <a:rPr lang="en-US" sz="2400" dirty="0"/>
              <a:t>(I)that the </a:t>
            </a:r>
            <a:r>
              <a:rPr lang="en-US" sz="2400" b="1" i="1" u="sng" dirty="0"/>
              <a:t>holders of such claims retain the liens </a:t>
            </a:r>
            <a:r>
              <a:rPr lang="en-US" sz="2400" dirty="0"/>
              <a:t>securing such claims, whether the property subject to such liens is retained by the debtor or transferred to another entity, </a:t>
            </a:r>
            <a:r>
              <a:rPr lang="en-US" sz="2400" b="1" i="1" u="sng" dirty="0"/>
              <a:t>to the extent of the allowed amount of such claims; and</a:t>
            </a:r>
          </a:p>
          <a:p>
            <a:pPr lvl="3"/>
            <a:r>
              <a:rPr lang="en-US" sz="2400" dirty="0"/>
              <a:t>(II)that each </a:t>
            </a:r>
            <a:r>
              <a:rPr lang="en-US" sz="2400" b="1" i="1" u="sng" dirty="0"/>
              <a:t>holder</a:t>
            </a:r>
            <a:r>
              <a:rPr lang="en-US" sz="2400" dirty="0"/>
              <a:t> of a claim of such class </a:t>
            </a:r>
            <a:r>
              <a:rPr lang="en-US" sz="2400" b="1" i="1" u="sng" dirty="0"/>
              <a:t>receive </a:t>
            </a:r>
            <a:r>
              <a:rPr lang="en-US" sz="2400" dirty="0"/>
              <a:t>on account of such claim deferred cash </a:t>
            </a:r>
            <a:r>
              <a:rPr lang="en-US" sz="2400" b="1" i="1" u="sng" dirty="0"/>
              <a:t>payments totaling at least the allowed </a:t>
            </a:r>
            <a:r>
              <a:rPr lang="en-US" sz="2400" dirty="0"/>
              <a:t>amount of such claim, of a value, as of the effective date of the plan, </a:t>
            </a:r>
            <a:r>
              <a:rPr lang="en-US" sz="2400" b="1" i="1" u="sng" dirty="0"/>
              <a:t>of at least the value of such holder’s interest in the estate’s interest in such property</a:t>
            </a:r>
            <a:r>
              <a:rPr lang="en-US" sz="2400" dirty="0"/>
              <a:t>;</a:t>
            </a:r>
          </a:p>
        </p:txBody>
      </p:sp>
    </p:spTree>
    <p:extLst>
      <p:ext uri="{BB962C8B-B14F-4D97-AF65-F5344CB8AC3E}">
        <p14:creationId xmlns:p14="http://schemas.microsoft.com/office/powerpoint/2010/main" val="387178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49B5-B22F-1348-E012-8A1C2236E7CB}"/>
              </a:ext>
            </a:extLst>
          </p:cNvPr>
          <p:cNvSpPr>
            <a:spLocks noGrp="1"/>
          </p:cNvSpPr>
          <p:nvPr>
            <p:ph type="title"/>
          </p:nvPr>
        </p:nvSpPr>
        <p:spPr/>
        <p:txBody>
          <a:bodyPr/>
          <a:lstStyle/>
          <a:p>
            <a:r>
              <a:rPr lang="en-US" dirty="0"/>
              <a:t>Is it possible to obtain a lien on the “enterprise value?”</a:t>
            </a:r>
          </a:p>
        </p:txBody>
      </p:sp>
      <p:sp>
        <p:nvSpPr>
          <p:cNvPr id="3" name="Content Placeholder 2">
            <a:extLst>
              <a:ext uri="{FF2B5EF4-FFF2-40B4-BE49-F238E27FC236}">
                <a16:creationId xmlns:a16="http://schemas.microsoft.com/office/drawing/2014/main" id="{75602E07-1FF7-E098-BE02-4EF1A69EA723}"/>
              </a:ext>
            </a:extLst>
          </p:cNvPr>
          <p:cNvSpPr>
            <a:spLocks noGrp="1"/>
          </p:cNvSpPr>
          <p:nvPr>
            <p:ph idx="1"/>
          </p:nvPr>
        </p:nvSpPr>
        <p:spPr/>
        <p:txBody>
          <a:bodyPr/>
          <a:lstStyle/>
          <a:p>
            <a:r>
              <a:rPr lang="en-US" dirty="0"/>
              <a:t>Is there a difference between:</a:t>
            </a:r>
          </a:p>
          <a:p>
            <a:pPr lvl="1"/>
            <a:r>
              <a:rPr lang="en-US" dirty="0"/>
              <a:t>The value of the </a:t>
            </a:r>
            <a:r>
              <a:rPr lang="en-US" i="1" dirty="0"/>
              <a:t>firm</a:t>
            </a:r>
            <a:r>
              <a:rPr lang="en-US" dirty="0"/>
              <a:t>; and </a:t>
            </a:r>
            <a:endParaRPr lang="en-US" i="1" dirty="0"/>
          </a:p>
          <a:p>
            <a:pPr lvl="1"/>
            <a:r>
              <a:rPr lang="en-US" dirty="0"/>
              <a:t>The value of the </a:t>
            </a:r>
            <a:r>
              <a:rPr lang="en-US" i="1" dirty="0"/>
              <a:t>encumbered property?</a:t>
            </a:r>
            <a:endParaRPr lang="en-US" dirty="0"/>
          </a:p>
        </p:txBody>
      </p:sp>
    </p:spTree>
    <p:extLst>
      <p:ext uri="{BB962C8B-B14F-4D97-AF65-F5344CB8AC3E}">
        <p14:creationId xmlns:p14="http://schemas.microsoft.com/office/powerpoint/2010/main" val="264183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72B-5A33-439B-527C-4804B168F707}"/>
              </a:ext>
            </a:extLst>
          </p:cNvPr>
          <p:cNvSpPr>
            <a:spLocks noGrp="1"/>
          </p:cNvSpPr>
          <p:nvPr>
            <p:ph type="title"/>
          </p:nvPr>
        </p:nvSpPr>
        <p:spPr/>
        <p:txBody>
          <a:bodyPr/>
          <a:lstStyle/>
          <a:p>
            <a:r>
              <a:rPr lang="en-US" dirty="0"/>
              <a:t>Liens -- The Allowed Secured Claim</a:t>
            </a:r>
          </a:p>
        </p:txBody>
      </p:sp>
      <p:sp>
        <p:nvSpPr>
          <p:cNvPr id="3" name="Content Placeholder 2">
            <a:extLst>
              <a:ext uri="{FF2B5EF4-FFF2-40B4-BE49-F238E27FC236}">
                <a16:creationId xmlns:a16="http://schemas.microsoft.com/office/drawing/2014/main" id="{83982749-8A07-54B5-755D-6EC4D02767DC}"/>
              </a:ext>
            </a:extLst>
          </p:cNvPr>
          <p:cNvSpPr>
            <a:spLocks noGrp="1"/>
          </p:cNvSpPr>
          <p:nvPr>
            <p:ph idx="1"/>
          </p:nvPr>
        </p:nvSpPr>
        <p:spPr/>
        <p:txBody>
          <a:bodyPr/>
          <a:lstStyle/>
          <a:p>
            <a:r>
              <a:rPr lang="en-US" dirty="0"/>
              <a:t>Section 506(a)</a:t>
            </a:r>
          </a:p>
          <a:p>
            <a:pPr lvl="1"/>
            <a:r>
              <a:rPr lang="en-US" dirty="0"/>
              <a:t>(1) An allowed claim of a creditor secured by a lien on </a:t>
            </a:r>
            <a:r>
              <a:rPr lang="en-US" b="1" i="1" u="sng" dirty="0"/>
              <a:t>property in which the estate has an interest</a:t>
            </a:r>
            <a:r>
              <a:rPr lang="en-US" dirty="0"/>
              <a:t>, or that is subject to setoff under section 553 of this title, is a secured claim to the extent of the value of such creditor’s interest in the estate’s interest in such property, or to the extent of the amount subject to setoff, as the case may be, and is an unsecured claim to the extent that the value of such creditor’s interest or the amount so subject to setoff is less than the amount of such allowed claim. Such value shall be determined in light of the purpose of the valuation and of the proposed disposition or use of such property, and in conjunction with any hearing on such disposition or use or on a plan affecting such creditor’s interest.</a:t>
            </a:r>
          </a:p>
          <a:p>
            <a:r>
              <a:rPr lang="en-US" dirty="0"/>
              <a:t>Includes non-recourse claims against property per 1111(b)(1)(A).</a:t>
            </a:r>
          </a:p>
        </p:txBody>
      </p:sp>
    </p:spTree>
    <p:extLst>
      <p:ext uri="{BB962C8B-B14F-4D97-AF65-F5344CB8AC3E}">
        <p14:creationId xmlns:p14="http://schemas.microsoft.com/office/powerpoint/2010/main" val="38969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4EE0-630E-B145-91AD-CA0ED9835A40}"/>
              </a:ext>
            </a:extLst>
          </p:cNvPr>
          <p:cNvSpPr>
            <a:spLocks noGrp="1"/>
          </p:cNvSpPr>
          <p:nvPr>
            <p:ph type="title"/>
          </p:nvPr>
        </p:nvSpPr>
        <p:spPr/>
        <p:txBody>
          <a:bodyPr/>
          <a:lstStyle/>
          <a:p>
            <a:r>
              <a:rPr lang="en-US" dirty="0"/>
              <a:t>“[C]</a:t>
            </a:r>
            <a:r>
              <a:rPr lang="en-US" dirty="0" err="1"/>
              <a:t>laim</a:t>
            </a:r>
            <a:r>
              <a:rPr lang="en-US" dirty="0"/>
              <a:t> of a creditor secured by a lien on </a:t>
            </a:r>
            <a:r>
              <a:rPr lang="en-US" i="1" dirty="0"/>
              <a:t>property</a:t>
            </a:r>
            <a:r>
              <a:rPr lang="en-US" dirty="0"/>
              <a:t>…”</a:t>
            </a:r>
          </a:p>
        </p:txBody>
      </p:sp>
      <p:sp>
        <p:nvSpPr>
          <p:cNvPr id="3" name="Content Placeholder 2">
            <a:extLst>
              <a:ext uri="{FF2B5EF4-FFF2-40B4-BE49-F238E27FC236}">
                <a16:creationId xmlns:a16="http://schemas.microsoft.com/office/drawing/2014/main" id="{483E57F2-5037-8608-9DB8-735ACFDCA2EF}"/>
              </a:ext>
            </a:extLst>
          </p:cNvPr>
          <p:cNvSpPr>
            <a:spLocks noGrp="1"/>
          </p:cNvSpPr>
          <p:nvPr>
            <p:ph idx="1"/>
          </p:nvPr>
        </p:nvSpPr>
        <p:spPr/>
        <p:txBody>
          <a:bodyPr/>
          <a:lstStyle/>
          <a:p>
            <a:r>
              <a:rPr lang="en-US" dirty="0"/>
              <a:t>Property of the estate:</a:t>
            </a:r>
          </a:p>
          <a:p>
            <a:pPr lvl="1"/>
            <a:r>
              <a:rPr lang="en-US" dirty="0"/>
              <a:t>541(a): “</a:t>
            </a:r>
            <a:r>
              <a:rPr lang="en-US" b="0" i="0" dirty="0">
                <a:solidFill>
                  <a:srgbClr val="333333"/>
                </a:solidFill>
                <a:effectLst/>
                <a:latin typeface="Open Sans" panose="020B0606030504020204" pitchFamily="34" charset="0"/>
              </a:rPr>
              <a:t>all legal or equitable interests of the debtor in property as of the commencement of the case.”</a:t>
            </a:r>
            <a:r>
              <a:rPr lang="en-US" dirty="0"/>
              <a:t> </a:t>
            </a:r>
          </a:p>
          <a:p>
            <a:r>
              <a:rPr lang="en-US" dirty="0"/>
              <a:t>Lien Systems: </a:t>
            </a:r>
          </a:p>
          <a:p>
            <a:pPr lvl="1"/>
            <a:r>
              <a:rPr lang="en-US" dirty="0"/>
              <a:t>Judgment lien</a:t>
            </a:r>
          </a:p>
          <a:p>
            <a:pPr lvl="1"/>
            <a:r>
              <a:rPr lang="en-US" dirty="0"/>
              <a:t>Article 9 security interest in personal property</a:t>
            </a:r>
          </a:p>
          <a:p>
            <a:pPr lvl="1"/>
            <a:r>
              <a:rPr lang="en-US" dirty="0"/>
              <a:t>Real estate mortgage</a:t>
            </a:r>
          </a:p>
          <a:p>
            <a:pPr lvl="1"/>
            <a:r>
              <a:rPr lang="en-US" dirty="0"/>
              <a:t>Statutory liens</a:t>
            </a:r>
          </a:p>
          <a:p>
            <a:pPr lvl="1"/>
            <a:r>
              <a:rPr lang="en-US" dirty="0"/>
              <a:t>Common law pledge </a:t>
            </a:r>
          </a:p>
          <a:p>
            <a:pPr lvl="1"/>
            <a:r>
              <a:rPr lang="en-US" dirty="0"/>
              <a:t>Setoff right </a:t>
            </a:r>
          </a:p>
          <a:p>
            <a:pPr marL="0" indent="0">
              <a:buNone/>
            </a:pPr>
            <a:endParaRPr lang="en-US" dirty="0"/>
          </a:p>
        </p:txBody>
      </p:sp>
    </p:spTree>
    <p:extLst>
      <p:ext uri="{BB962C8B-B14F-4D97-AF65-F5344CB8AC3E}">
        <p14:creationId xmlns:p14="http://schemas.microsoft.com/office/powerpoint/2010/main" val="82726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2F10-A8DF-B574-C406-C1596DC2E9DD}"/>
              </a:ext>
            </a:extLst>
          </p:cNvPr>
          <p:cNvSpPr>
            <a:spLocks noGrp="1"/>
          </p:cNvSpPr>
          <p:nvPr>
            <p:ph type="title"/>
          </p:nvPr>
        </p:nvSpPr>
        <p:spPr/>
        <p:txBody>
          <a:bodyPr/>
          <a:lstStyle/>
          <a:p>
            <a:r>
              <a:rPr lang="en-US" dirty="0"/>
              <a:t>Does Article 9 fill all the gaps? </a:t>
            </a:r>
          </a:p>
        </p:txBody>
      </p:sp>
      <p:sp>
        <p:nvSpPr>
          <p:cNvPr id="3" name="Content Placeholder 2">
            <a:extLst>
              <a:ext uri="{FF2B5EF4-FFF2-40B4-BE49-F238E27FC236}">
                <a16:creationId xmlns:a16="http://schemas.microsoft.com/office/drawing/2014/main" id="{936257FD-48E6-E075-5FD0-31D0080C1442}"/>
              </a:ext>
            </a:extLst>
          </p:cNvPr>
          <p:cNvSpPr>
            <a:spLocks noGrp="1"/>
          </p:cNvSpPr>
          <p:nvPr>
            <p:ph idx="1"/>
          </p:nvPr>
        </p:nvSpPr>
        <p:spPr/>
        <p:txBody>
          <a:bodyPr>
            <a:normAutofit/>
          </a:bodyPr>
          <a:lstStyle/>
          <a:p>
            <a:r>
              <a:rPr lang="en-US" dirty="0"/>
              <a:t>9-109 (a)(Scope)</a:t>
            </a:r>
          </a:p>
          <a:p>
            <a:pPr lvl="1"/>
            <a:r>
              <a:rPr lang="en-US" dirty="0"/>
              <a:t>a transaction, regardless of its form, that creates a security interest in </a:t>
            </a:r>
            <a:r>
              <a:rPr lang="en-US" b="1" i="1" u="sng" dirty="0"/>
              <a:t>personal property or fixtures</a:t>
            </a:r>
            <a:r>
              <a:rPr lang="en-US" dirty="0"/>
              <a:t> by contract</a:t>
            </a:r>
          </a:p>
          <a:p>
            <a:pPr lvl="1"/>
            <a:r>
              <a:rPr lang="en-US" dirty="0"/>
              <a:t>9-109 (d) (Exclusions)</a:t>
            </a:r>
          </a:p>
          <a:p>
            <a:r>
              <a:rPr lang="en-US" dirty="0"/>
              <a:t>9-102(42)(Catch all)</a:t>
            </a:r>
          </a:p>
          <a:p>
            <a:pPr lvl="1"/>
            <a:r>
              <a:rPr lang="en-US" dirty="0"/>
              <a:t>(42) </a:t>
            </a:r>
            <a:r>
              <a:rPr lang="en-US" b="1" i="1" u="sng" dirty="0"/>
              <a:t>"General intangible" </a:t>
            </a:r>
            <a:r>
              <a:rPr lang="en-US" dirty="0"/>
              <a:t>means any </a:t>
            </a:r>
            <a:r>
              <a:rPr lang="en-US" b="1" i="1" u="sng" dirty="0"/>
              <a:t>personal property</a:t>
            </a:r>
            <a:r>
              <a:rPr lang="en-US" dirty="0"/>
              <a:t>, including things in action, other than accounts, chattel paper, commercial tort claims, deposit accounts, documents, goods, instruments, investment property, letter-of-credit rights, letters of credit, money, and oil, gas, or other minerals before extraction. The term includes payment intangibles and software.</a:t>
            </a:r>
          </a:p>
          <a:p>
            <a:r>
              <a:rPr lang="en-US" b="1" i="1" u="sng" dirty="0"/>
              <a:t>Is future income from operations ”property?”</a:t>
            </a:r>
          </a:p>
        </p:txBody>
      </p:sp>
    </p:spTree>
    <p:extLst>
      <p:ext uri="{BB962C8B-B14F-4D97-AF65-F5344CB8AC3E}">
        <p14:creationId xmlns:p14="http://schemas.microsoft.com/office/powerpoint/2010/main" val="269689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93761"/>
            <a:ext cx="9904524" cy="450945"/>
          </a:xfrm>
        </p:spPr>
        <p:txBody>
          <a:bodyPr/>
          <a:lstStyle/>
          <a:p>
            <a:r>
              <a:rPr lang="en-US" dirty="0"/>
              <a:t>Panelists</a:t>
            </a:r>
          </a:p>
        </p:txBody>
      </p:sp>
      <p:sp>
        <p:nvSpPr>
          <p:cNvPr id="6" name="Content Placeholder 5"/>
          <p:cNvSpPr>
            <a:spLocks noGrp="1"/>
          </p:cNvSpPr>
          <p:nvPr>
            <p:ph idx="1"/>
          </p:nvPr>
        </p:nvSpPr>
        <p:spPr>
          <a:xfrm>
            <a:off x="457200" y="1431863"/>
            <a:ext cx="11022604" cy="4718921"/>
          </a:xfrm>
        </p:spPr>
        <p:txBody>
          <a:bodyPr/>
          <a:lstStyle/>
          <a:p>
            <a:pPr>
              <a:lnSpc>
                <a:spcPct val="100000"/>
              </a:lnSpc>
            </a:pPr>
            <a:r>
              <a:rPr lang="en-US" dirty="0"/>
              <a:t>Professor Anna Gelpern</a:t>
            </a:r>
            <a:br>
              <a:rPr lang="en-US" dirty="0"/>
            </a:br>
            <a:r>
              <a:rPr lang="en-US" dirty="0"/>
              <a:t>Georgetown University Law Center</a:t>
            </a:r>
          </a:p>
          <a:p>
            <a:pPr>
              <a:lnSpc>
                <a:spcPct val="100000"/>
              </a:lnSpc>
            </a:pPr>
            <a:r>
              <a:rPr lang="en-US" dirty="0"/>
              <a:t>Professor Edward Janger</a:t>
            </a:r>
            <a:br>
              <a:rPr lang="en-US" dirty="0"/>
            </a:br>
            <a:r>
              <a:rPr lang="en-US" dirty="0"/>
              <a:t>Brooklyn Law School</a:t>
            </a:r>
            <a:br>
              <a:rPr lang="en-US" dirty="0"/>
            </a:br>
            <a:br>
              <a:rPr lang="en-US" dirty="0"/>
            </a:br>
            <a:br>
              <a:rPr lang="en-US" dirty="0"/>
            </a:br>
            <a:endParaRPr lang="en-US" dirty="0"/>
          </a:p>
          <a:p>
            <a:pPr>
              <a:lnSpc>
                <a:spcPct val="100000"/>
              </a:lnSpc>
            </a:pPr>
            <a:r>
              <a:rPr lang="en-US" dirty="0">
                <a:solidFill>
                  <a:schemeClr val="accent1">
                    <a:lumMod val="75000"/>
                  </a:schemeClr>
                </a:solidFill>
              </a:rPr>
              <a:t>Moderator</a:t>
            </a:r>
            <a:br>
              <a:rPr lang="en-US" dirty="0"/>
            </a:br>
            <a:r>
              <a:rPr lang="en-US" dirty="0"/>
              <a:t>Donald Bernstein</a:t>
            </a:r>
            <a:br>
              <a:rPr lang="en-US" dirty="0"/>
            </a:br>
            <a:r>
              <a:rPr lang="en-US" dirty="0"/>
              <a:t>Davis Polk &amp; </a:t>
            </a:r>
            <a:r>
              <a:rPr lang="en-US" dirty="0" err="1"/>
              <a:t>Wardwell</a:t>
            </a:r>
            <a:r>
              <a:rPr lang="en-US" dirty="0"/>
              <a:t> LLP</a:t>
            </a:r>
          </a:p>
          <a:p>
            <a:pPr>
              <a:lnSpc>
                <a:spcPct val="100000"/>
              </a:lnSpc>
            </a:pPr>
            <a:endParaRPr lang="en-US" dirty="0"/>
          </a:p>
          <a:p>
            <a:pPr>
              <a:lnSpc>
                <a:spcPct val="100000"/>
              </a:lnSpc>
            </a:pPr>
            <a:endParaRPr lang="en-US" dirty="0"/>
          </a:p>
          <a:p>
            <a:pPr>
              <a:lnSpc>
                <a:spcPct val="100000"/>
              </a:lnSpc>
            </a:pPr>
            <a:r>
              <a:rPr lang="en-US" dirty="0"/>
              <a:t>Professor Stephan </a:t>
            </a:r>
            <a:r>
              <a:rPr lang="en-US" dirty="0" err="1"/>
              <a:t>Madaus</a:t>
            </a:r>
            <a:br>
              <a:rPr lang="en-US" dirty="0"/>
            </a:br>
            <a:r>
              <a:rPr lang="en-US" dirty="0"/>
              <a:t>Martin Luther University Halle-Wittenberg</a:t>
            </a:r>
          </a:p>
          <a:p>
            <a:pPr>
              <a:lnSpc>
                <a:spcPct val="100000"/>
              </a:lnSpc>
            </a:pPr>
            <a:r>
              <a:rPr lang="en-US" dirty="0"/>
              <a:t>Professor Sarah Paterson</a:t>
            </a:r>
            <a:br>
              <a:rPr lang="en-US" dirty="0"/>
            </a:br>
            <a:r>
              <a:rPr lang="en-US" dirty="0"/>
              <a:t>London School of Economics and Political Science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513775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Limits of State Law Rights</a:t>
            </a:r>
          </a:p>
        </p:txBody>
      </p:sp>
      <p:sp>
        <p:nvSpPr>
          <p:cNvPr id="3" name="Content Placeholder 2"/>
          <p:cNvSpPr>
            <a:spLocks noGrp="1"/>
          </p:cNvSpPr>
          <p:nvPr>
            <p:ph sz="half" idx="1"/>
          </p:nvPr>
        </p:nvSpPr>
        <p:spPr/>
        <p:txBody>
          <a:bodyPr>
            <a:normAutofit fontScale="92500" lnSpcReduction="10000"/>
          </a:bodyPr>
          <a:lstStyle/>
          <a:p>
            <a:r>
              <a:rPr lang="en-US" dirty="0"/>
              <a:t>Multiple lien systems and modes of perfection</a:t>
            </a:r>
          </a:p>
          <a:p>
            <a:pPr lvl="1"/>
            <a:r>
              <a:rPr lang="en-US" dirty="0"/>
              <a:t>Real estate</a:t>
            </a:r>
          </a:p>
          <a:p>
            <a:pPr lvl="1"/>
            <a:r>
              <a:rPr lang="en-US" dirty="0"/>
              <a:t>Personal Property</a:t>
            </a:r>
          </a:p>
          <a:p>
            <a:pPr lvl="2"/>
            <a:r>
              <a:rPr lang="en-US" dirty="0"/>
              <a:t>Article 9</a:t>
            </a:r>
          </a:p>
          <a:p>
            <a:pPr lvl="2"/>
            <a:r>
              <a:rPr lang="en-US" dirty="0"/>
              <a:t>Copyright</a:t>
            </a:r>
          </a:p>
          <a:p>
            <a:pPr lvl="2"/>
            <a:r>
              <a:rPr lang="en-US" dirty="0"/>
              <a:t>FAA</a:t>
            </a:r>
          </a:p>
          <a:p>
            <a:r>
              <a:rPr lang="en-US" dirty="0"/>
              <a:t>Not all property is </a:t>
            </a:r>
            <a:r>
              <a:rPr lang="en-US" dirty="0" err="1"/>
              <a:t>lienable</a:t>
            </a:r>
            <a:endParaRPr lang="en-US" dirty="0"/>
          </a:p>
          <a:p>
            <a:pPr lvl="1"/>
            <a:r>
              <a:rPr lang="en-US" dirty="0"/>
              <a:t>Goodwill? </a:t>
            </a:r>
          </a:p>
          <a:p>
            <a:r>
              <a:rPr lang="en-US" dirty="0"/>
              <a:t>There may be gaps</a:t>
            </a:r>
          </a:p>
          <a:p>
            <a:pPr lvl="1"/>
            <a:r>
              <a:rPr lang="en-US" dirty="0"/>
              <a:t>Failure to perfect</a:t>
            </a:r>
          </a:p>
          <a:p>
            <a:pPr lvl="1"/>
            <a:r>
              <a:rPr lang="en-US" dirty="0"/>
              <a:t>Inability to trace proceeds</a:t>
            </a:r>
          </a:p>
          <a:p>
            <a:endParaRPr lang="en-US" dirty="0"/>
          </a:p>
        </p:txBody>
      </p:sp>
      <p:sp>
        <p:nvSpPr>
          <p:cNvPr id="4" name="Content Placeholder 3">
            <a:extLst>
              <a:ext uri="{FF2B5EF4-FFF2-40B4-BE49-F238E27FC236}">
                <a16:creationId xmlns:a16="http://schemas.microsoft.com/office/drawing/2014/main" id="{40A5F6A8-CD87-F646-B7CE-457F1A0B3810}"/>
              </a:ext>
            </a:extLst>
          </p:cNvPr>
          <p:cNvSpPr>
            <a:spLocks noGrp="1"/>
          </p:cNvSpPr>
          <p:nvPr>
            <p:ph sz="half" idx="2"/>
          </p:nvPr>
        </p:nvSpPr>
        <p:spPr/>
        <p:txBody>
          <a:bodyPr>
            <a:normAutofit fontScale="92500" lnSpcReduction="10000"/>
          </a:bodyPr>
          <a:lstStyle/>
          <a:p>
            <a:endParaRPr lang="en-US"/>
          </a:p>
        </p:txBody>
      </p:sp>
      <p:sp>
        <p:nvSpPr>
          <p:cNvPr id="5" name="Oval 4"/>
          <p:cNvSpPr/>
          <p:nvPr/>
        </p:nvSpPr>
        <p:spPr>
          <a:xfrm>
            <a:off x="7051169" y="2135686"/>
            <a:ext cx="1154500" cy="822527"/>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Real Estate</a:t>
            </a:r>
          </a:p>
        </p:txBody>
      </p:sp>
      <p:sp>
        <p:nvSpPr>
          <p:cNvPr id="6" name="Isosceles Triangle 5"/>
          <p:cNvSpPr/>
          <p:nvPr/>
        </p:nvSpPr>
        <p:spPr>
          <a:xfrm>
            <a:off x="8826212" y="2380995"/>
            <a:ext cx="1384589" cy="9668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Cash</a:t>
            </a:r>
          </a:p>
        </p:txBody>
      </p:sp>
      <p:sp>
        <p:nvSpPr>
          <p:cNvPr id="7" name="Rectangle 6"/>
          <p:cNvSpPr/>
          <p:nvPr/>
        </p:nvSpPr>
        <p:spPr>
          <a:xfrm>
            <a:off x="7253209" y="3203530"/>
            <a:ext cx="1082342" cy="102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IP Rights</a:t>
            </a:r>
          </a:p>
        </p:txBody>
      </p:sp>
      <p:sp>
        <p:nvSpPr>
          <p:cNvPr id="8" name="Regular Pentagon 7"/>
          <p:cNvSpPr/>
          <p:nvPr/>
        </p:nvSpPr>
        <p:spPr>
          <a:xfrm>
            <a:off x="8753245" y="3578725"/>
            <a:ext cx="1645975" cy="112556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Airplane</a:t>
            </a:r>
          </a:p>
        </p:txBody>
      </p:sp>
      <p:sp>
        <p:nvSpPr>
          <p:cNvPr id="9" name="Diamond 8"/>
          <p:cNvSpPr/>
          <p:nvPr/>
        </p:nvSpPr>
        <p:spPr>
          <a:xfrm>
            <a:off x="6647099" y="4733145"/>
            <a:ext cx="2294568" cy="1205431"/>
          </a:xfrm>
          <a:prstGeom prst="diamon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Spectrum License</a:t>
            </a:r>
          </a:p>
        </p:txBody>
      </p:sp>
      <p:sp>
        <p:nvSpPr>
          <p:cNvPr id="11" name="Trapezoid 10"/>
          <p:cNvSpPr/>
          <p:nvPr/>
        </p:nvSpPr>
        <p:spPr>
          <a:xfrm>
            <a:off x="9114023" y="5122767"/>
            <a:ext cx="1327675" cy="1096703"/>
          </a:xfrm>
          <a:prstGeom prst="trapezoi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Human Capital</a:t>
            </a:r>
          </a:p>
        </p:txBody>
      </p:sp>
      <p:sp>
        <p:nvSpPr>
          <p:cNvPr id="12" name="Parallelogram 11"/>
          <p:cNvSpPr/>
          <p:nvPr/>
        </p:nvSpPr>
        <p:spPr>
          <a:xfrm>
            <a:off x="8826212" y="1417638"/>
            <a:ext cx="1615486" cy="58817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Inventory</a:t>
            </a:r>
          </a:p>
        </p:txBody>
      </p:sp>
    </p:spTree>
    <p:extLst>
      <p:ext uri="{BB962C8B-B14F-4D97-AF65-F5344CB8AC3E}">
        <p14:creationId xmlns:p14="http://schemas.microsoft.com/office/powerpoint/2010/main" val="8531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Lien does not likely extend to the “going concern” or ”enterprise” value</a:t>
            </a:r>
          </a:p>
        </p:txBody>
      </p:sp>
      <p:sp>
        <p:nvSpPr>
          <p:cNvPr id="3" name="Content Placeholder 2"/>
          <p:cNvSpPr>
            <a:spLocks noGrp="1"/>
          </p:cNvSpPr>
          <p:nvPr>
            <p:ph sz="half" idx="1"/>
          </p:nvPr>
        </p:nvSpPr>
        <p:spPr/>
        <p:txBody>
          <a:bodyPr>
            <a:normAutofit/>
          </a:bodyPr>
          <a:lstStyle/>
          <a:p>
            <a:r>
              <a:rPr lang="en-US" dirty="0"/>
              <a:t>Is there such a think as “effective entity priority?”</a:t>
            </a:r>
          </a:p>
          <a:p>
            <a:pPr lvl="1"/>
            <a:r>
              <a:rPr lang="en-US" dirty="0"/>
              <a:t>Ed Smith</a:t>
            </a:r>
          </a:p>
          <a:p>
            <a:pPr lvl="1"/>
            <a:r>
              <a:rPr lang="en-US" dirty="0"/>
              <a:t>Chris Frost</a:t>
            </a:r>
          </a:p>
          <a:p>
            <a:pPr lvl="1"/>
            <a:endParaRPr lang="en-US" dirty="0"/>
          </a:p>
        </p:txBody>
      </p:sp>
      <p:sp>
        <p:nvSpPr>
          <p:cNvPr id="5" name="Content Placeholder 4">
            <a:extLst>
              <a:ext uri="{FF2B5EF4-FFF2-40B4-BE49-F238E27FC236}">
                <a16:creationId xmlns:a16="http://schemas.microsoft.com/office/drawing/2014/main" id="{9456E745-225C-9242-B925-FE1C2FDA9C7D}"/>
              </a:ext>
            </a:extLst>
          </p:cNvPr>
          <p:cNvSpPr>
            <a:spLocks noGrp="1"/>
          </p:cNvSpPr>
          <p:nvPr>
            <p:ph sz="half" idx="2"/>
          </p:nvPr>
        </p:nvSpPr>
        <p:spPr/>
        <p:txBody>
          <a:bodyPr/>
          <a:lstStyle/>
          <a:p>
            <a:endParaRPr lang="en-US"/>
          </a:p>
        </p:txBody>
      </p:sp>
      <p:sp>
        <p:nvSpPr>
          <p:cNvPr id="12" name="Oval 11"/>
          <p:cNvSpPr/>
          <p:nvPr/>
        </p:nvSpPr>
        <p:spPr>
          <a:xfrm>
            <a:off x="7051169" y="2121088"/>
            <a:ext cx="1154500" cy="822527"/>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Real Estate</a:t>
            </a:r>
          </a:p>
        </p:txBody>
      </p:sp>
      <p:sp>
        <p:nvSpPr>
          <p:cNvPr id="13" name="Isosceles Triangle 12"/>
          <p:cNvSpPr/>
          <p:nvPr/>
        </p:nvSpPr>
        <p:spPr>
          <a:xfrm>
            <a:off x="8826212" y="2366395"/>
            <a:ext cx="1384589" cy="9668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Cash</a:t>
            </a:r>
          </a:p>
        </p:txBody>
      </p:sp>
      <p:sp>
        <p:nvSpPr>
          <p:cNvPr id="14" name="Rectangle 13"/>
          <p:cNvSpPr/>
          <p:nvPr/>
        </p:nvSpPr>
        <p:spPr>
          <a:xfrm>
            <a:off x="7253209" y="3188931"/>
            <a:ext cx="1082342" cy="102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IP Rights</a:t>
            </a:r>
          </a:p>
        </p:txBody>
      </p:sp>
      <p:sp>
        <p:nvSpPr>
          <p:cNvPr id="15" name="Regular Pentagon 14"/>
          <p:cNvSpPr/>
          <p:nvPr/>
        </p:nvSpPr>
        <p:spPr>
          <a:xfrm>
            <a:off x="8753245" y="3564125"/>
            <a:ext cx="1645975" cy="112556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Airplane</a:t>
            </a:r>
          </a:p>
        </p:txBody>
      </p:sp>
      <p:sp>
        <p:nvSpPr>
          <p:cNvPr id="16" name="Diamond 15"/>
          <p:cNvSpPr/>
          <p:nvPr/>
        </p:nvSpPr>
        <p:spPr>
          <a:xfrm>
            <a:off x="6647099" y="4718545"/>
            <a:ext cx="2294568" cy="1205431"/>
          </a:xfrm>
          <a:prstGeom prst="diamon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Spectrum License</a:t>
            </a:r>
          </a:p>
        </p:txBody>
      </p:sp>
      <p:sp>
        <p:nvSpPr>
          <p:cNvPr id="17" name="Trapezoid 16"/>
          <p:cNvSpPr/>
          <p:nvPr/>
        </p:nvSpPr>
        <p:spPr>
          <a:xfrm>
            <a:off x="9114023" y="5108168"/>
            <a:ext cx="1327675" cy="1096703"/>
          </a:xfrm>
          <a:prstGeom prst="trapezoi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Human Capital</a:t>
            </a:r>
          </a:p>
        </p:txBody>
      </p:sp>
      <p:sp>
        <p:nvSpPr>
          <p:cNvPr id="18" name="Parallelogram 17"/>
          <p:cNvSpPr/>
          <p:nvPr/>
        </p:nvSpPr>
        <p:spPr>
          <a:xfrm>
            <a:off x="8826212" y="1403039"/>
            <a:ext cx="1615486" cy="58817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Inventory</a:t>
            </a:r>
          </a:p>
        </p:txBody>
      </p:sp>
    </p:spTree>
    <p:extLst>
      <p:ext uri="{BB962C8B-B14F-4D97-AF65-F5344CB8AC3E}">
        <p14:creationId xmlns:p14="http://schemas.microsoft.com/office/powerpoint/2010/main" val="278084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Going concern value not realizable outside of bankruptcy	</a:t>
            </a:r>
          </a:p>
        </p:txBody>
      </p:sp>
      <p:sp>
        <p:nvSpPr>
          <p:cNvPr id="3" name="Content Placeholder 2"/>
          <p:cNvSpPr>
            <a:spLocks noGrp="1"/>
          </p:cNvSpPr>
          <p:nvPr>
            <p:ph sz="half" idx="1"/>
          </p:nvPr>
        </p:nvSpPr>
        <p:spPr/>
        <p:txBody>
          <a:bodyPr>
            <a:normAutofit/>
          </a:bodyPr>
          <a:lstStyle/>
          <a:p>
            <a:r>
              <a:rPr lang="en-US" dirty="0"/>
              <a:t>Secured creditor leverage is frequently used to sweep these defects under the rug. </a:t>
            </a:r>
          </a:p>
          <a:p>
            <a:pPr lvl="1"/>
            <a:r>
              <a:rPr lang="en-US" dirty="0"/>
              <a:t>Hurry up sale</a:t>
            </a:r>
          </a:p>
          <a:p>
            <a:pPr lvl="1"/>
            <a:r>
              <a:rPr lang="en-US" dirty="0"/>
              <a:t>Defensive DIP</a:t>
            </a:r>
          </a:p>
          <a:p>
            <a:r>
              <a:rPr lang="en-US" dirty="0"/>
              <a:t>This is a problem!</a:t>
            </a:r>
          </a:p>
          <a:p>
            <a:pPr lvl="1"/>
            <a:r>
              <a:rPr lang="en-US" dirty="0"/>
              <a:t>It results in a windfall to the secured creditor.</a:t>
            </a:r>
          </a:p>
          <a:p>
            <a:pPr lvl="1"/>
            <a:endParaRPr lang="en-US" dirty="0"/>
          </a:p>
        </p:txBody>
      </p:sp>
      <p:sp>
        <p:nvSpPr>
          <p:cNvPr id="6" name="Content Placeholder 5">
            <a:extLst>
              <a:ext uri="{FF2B5EF4-FFF2-40B4-BE49-F238E27FC236}">
                <a16:creationId xmlns:a16="http://schemas.microsoft.com/office/drawing/2014/main" id="{663F8777-04E8-B54B-9927-6900A646F856}"/>
              </a:ext>
            </a:extLst>
          </p:cNvPr>
          <p:cNvSpPr>
            <a:spLocks noGrp="1"/>
          </p:cNvSpPr>
          <p:nvPr>
            <p:ph sz="half" idx="2"/>
          </p:nvPr>
        </p:nvSpPr>
        <p:spPr/>
        <p:txBody>
          <a:bodyPr/>
          <a:lstStyle/>
          <a:p>
            <a:endParaRPr lang="en-US"/>
          </a:p>
        </p:txBody>
      </p:sp>
      <p:sp>
        <p:nvSpPr>
          <p:cNvPr id="12" name="Oval 11"/>
          <p:cNvSpPr/>
          <p:nvPr/>
        </p:nvSpPr>
        <p:spPr>
          <a:xfrm>
            <a:off x="7051169" y="2121088"/>
            <a:ext cx="1154500" cy="822527"/>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Real Estate</a:t>
            </a:r>
          </a:p>
        </p:txBody>
      </p:sp>
      <p:sp>
        <p:nvSpPr>
          <p:cNvPr id="13" name="Isosceles Triangle 12"/>
          <p:cNvSpPr/>
          <p:nvPr/>
        </p:nvSpPr>
        <p:spPr>
          <a:xfrm>
            <a:off x="8826212" y="2366395"/>
            <a:ext cx="1384589" cy="9668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Cash</a:t>
            </a:r>
          </a:p>
        </p:txBody>
      </p:sp>
      <p:sp>
        <p:nvSpPr>
          <p:cNvPr id="14" name="Rectangle 13"/>
          <p:cNvSpPr/>
          <p:nvPr/>
        </p:nvSpPr>
        <p:spPr>
          <a:xfrm>
            <a:off x="7253209" y="3188931"/>
            <a:ext cx="1082342" cy="102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IP Rights</a:t>
            </a:r>
          </a:p>
        </p:txBody>
      </p:sp>
      <p:sp>
        <p:nvSpPr>
          <p:cNvPr id="15" name="Regular Pentagon 14"/>
          <p:cNvSpPr/>
          <p:nvPr/>
        </p:nvSpPr>
        <p:spPr>
          <a:xfrm>
            <a:off x="8753245" y="3564125"/>
            <a:ext cx="1645975" cy="1125563"/>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Airplane</a:t>
            </a:r>
          </a:p>
        </p:txBody>
      </p:sp>
      <p:sp>
        <p:nvSpPr>
          <p:cNvPr id="16" name="Diamond 15"/>
          <p:cNvSpPr/>
          <p:nvPr/>
        </p:nvSpPr>
        <p:spPr>
          <a:xfrm>
            <a:off x="6647099" y="4718545"/>
            <a:ext cx="2294568" cy="1205431"/>
          </a:xfrm>
          <a:prstGeom prst="diamon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Spectrum License</a:t>
            </a:r>
          </a:p>
        </p:txBody>
      </p:sp>
      <p:sp>
        <p:nvSpPr>
          <p:cNvPr id="17" name="Trapezoid 16"/>
          <p:cNvSpPr/>
          <p:nvPr/>
        </p:nvSpPr>
        <p:spPr>
          <a:xfrm>
            <a:off x="9114023" y="5108168"/>
            <a:ext cx="1327675" cy="1096703"/>
          </a:xfrm>
          <a:prstGeom prst="trapezoid">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Human Capital</a:t>
            </a:r>
          </a:p>
        </p:txBody>
      </p:sp>
      <p:sp>
        <p:nvSpPr>
          <p:cNvPr id="18" name="Parallelogram 17"/>
          <p:cNvSpPr/>
          <p:nvPr/>
        </p:nvSpPr>
        <p:spPr>
          <a:xfrm>
            <a:off x="8826212" y="1403039"/>
            <a:ext cx="1615486" cy="58817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Inventory</a:t>
            </a:r>
          </a:p>
        </p:txBody>
      </p:sp>
    </p:spTree>
    <p:extLst>
      <p:ext uri="{BB962C8B-B14F-4D97-AF65-F5344CB8AC3E}">
        <p14:creationId xmlns:p14="http://schemas.microsoft.com/office/powerpoint/2010/main" val="154135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2D48-C773-7432-F3CA-0BE81E5C427C}"/>
              </a:ext>
            </a:extLst>
          </p:cNvPr>
          <p:cNvSpPr>
            <a:spLocks noGrp="1"/>
          </p:cNvSpPr>
          <p:nvPr>
            <p:ph type="title"/>
          </p:nvPr>
        </p:nvSpPr>
        <p:spPr/>
        <p:txBody>
          <a:bodyPr/>
          <a:lstStyle/>
          <a:p>
            <a:r>
              <a:rPr lang="en-US" dirty="0"/>
              <a:t>Can you take a lien on the business’s future cash flow? </a:t>
            </a:r>
          </a:p>
        </p:txBody>
      </p:sp>
      <p:sp>
        <p:nvSpPr>
          <p:cNvPr id="3" name="Content Placeholder 2">
            <a:extLst>
              <a:ext uri="{FF2B5EF4-FFF2-40B4-BE49-F238E27FC236}">
                <a16:creationId xmlns:a16="http://schemas.microsoft.com/office/drawing/2014/main" id="{E09CBE30-656C-C01F-E705-5AD2B24E824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2154402-9B58-3A8C-CAD8-60D7A026F23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657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809-B2BA-2C10-FCAA-864925F8E3F7}"/>
              </a:ext>
            </a:extLst>
          </p:cNvPr>
          <p:cNvSpPr>
            <a:spLocks noGrp="1"/>
          </p:cNvSpPr>
          <p:nvPr>
            <p:ph type="title"/>
          </p:nvPr>
        </p:nvSpPr>
        <p:spPr/>
        <p:txBody>
          <a:bodyPr>
            <a:normAutofit fontScale="90000"/>
          </a:bodyPr>
          <a:lstStyle/>
          <a:p>
            <a:r>
              <a:rPr lang="en-US" dirty="0"/>
              <a:t>The pool of collateral is determined on the petition date (Section 552)</a:t>
            </a:r>
            <a:br>
              <a:rPr lang="en-US" dirty="0"/>
            </a:br>
            <a:endParaRPr lang="en-US" dirty="0"/>
          </a:p>
        </p:txBody>
      </p:sp>
      <p:sp>
        <p:nvSpPr>
          <p:cNvPr id="3" name="Content Placeholder 2">
            <a:extLst>
              <a:ext uri="{FF2B5EF4-FFF2-40B4-BE49-F238E27FC236}">
                <a16:creationId xmlns:a16="http://schemas.microsoft.com/office/drawing/2014/main" id="{D012B873-BCC8-E50D-DDBE-19BCEFB7E1DB}"/>
              </a:ext>
            </a:extLst>
          </p:cNvPr>
          <p:cNvSpPr>
            <a:spLocks noGrp="1"/>
          </p:cNvSpPr>
          <p:nvPr>
            <p:ph idx="1"/>
          </p:nvPr>
        </p:nvSpPr>
        <p:spPr>
          <a:xfrm>
            <a:off x="838200" y="1438763"/>
            <a:ext cx="10515600" cy="5054112"/>
          </a:xfrm>
        </p:spPr>
        <p:txBody>
          <a:bodyPr>
            <a:normAutofit fontScale="92500" lnSpcReduction="10000"/>
          </a:bodyPr>
          <a:lstStyle/>
          <a:p>
            <a:r>
              <a:rPr lang="en-US" dirty="0"/>
              <a:t>Floating liens stop floating: </a:t>
            </a:r>
          </a:p>
          <a:p>
            <a:pPr lvl="1"/>
            <a:r>
              <a:rPr lang="en-US" dirty="0"/>
              <a:t>Section 552 (a) Except as provided in subsection (b) of this section, </a:t>
            </a:r>
            <a:r>
              <a:rPr lang="en-US" b="1" i="1" u="sng" dirty="0"/>
              <a:t>property acquired </a:t>
            </a:r>
            <a:r>
              <a:rPr lang="en-US" dirty="0"/>
              <a:t>by the estate or by the debtor </a:t>
            </a:r>
            <a:r>
              <a:rPr lang="en-US" b="1" i="1" u="sng" dirty="0"/>
              <a:t>after the commencement of the case </a:t>
            </a:r>
            <a:r>
              <a:rPr lang="en-US" dirty="0"/>
              <a:t>is </a:t>
            </a:r>
            <a:r>
              <a:rPr lang="en-US" b="1" i="1" u="sng" dirty="0"/>
              <a:t>not subject to any lien </a:t>
            </a:r>
            <a:r>
              <a:rPr lang="en-US" dirty="0"/>
              <a:t>resulting from any security agreement </a:t>
            </a:r>
            <a:r>
              <a:rPr lang="en-US" b="1" i="1" u="sng" dirty="0"/>
              <a:t>entered into by the debtor before the commencement of the case</a:t>
            </a:r>
            <a:r>
              <a:rPr lang="en-US" dirty="0"/>
              <a:t>.</a:t>
            </a:r>
          </a:p>
          <a:p>
            <a:r>
              <a:rPr lang="en-US" dirty="0"/>
              <a:t>But as collateral is realized, the SI attaches to the proceeds.</a:t>
            </a:r>
          </a:p>
          <a:p>
            <a:pPr lvl="1"/>
            <a:r>
              <a:rPr lang="en-US" dirty="0"/>
              <a:t>Section 552 (b)(1) Except as provided in sections 363, 506(c), 522, 544, 545, 547, and 548 of this title, if the debtor and an entity entered into a security agreement before the commencement of the case and </a:t>
            </a:r>
            <a:r>
              <a:rPr lang="en-US" b="1" i="1" u="sng" dirty="0"/>
              <a:t>if the security interest created by such security agreement extends to </a:t>
            </a:r>
            <a:r>
              <a:rPr lang="en-US" dirty="0"/>
              <a:t>property of the debtor acquired before the commencement of the case and to </a:t>
            </a:r>
            <a:r>
              <a:rPr lang="en-US" b="1" i="1" u="sng" dirty="0"/>
              <a:t>proceeds, </a:t>
            </a:r>
            <a:r>
              <a:rPr lang="en-US" dirty="0"/>
              <a:t>products, offspring, or profits of such property, </a:t>
            </a:r>
            <a:r>
              <a:rPr lang="en-US" b="1" i="1" u="sng" dirty="0"/>
              <a:t>then such security interest extends to such proceeds, </a:t>
            </a:r>
            <a:r>
              <a:rPr lang="en-US" dirty="0"/>
              <a:t>products, offspring, or profits </a:t>
            </a:r>
            <a:r>
              <a:rPr lang="en-US" b="1" i="1" u="sng" dirty="0"/>
              <a:t>acquired by the estate after the commencement of the case </a:t>
            </a:r>
            <a:r>
              <a:rPr lang="en-US" dirty="0"/>
              <a:t>to the extent provided by such security agreement and by applicable </a:t>
            </a:r>
            <a:r>
              <a:rPr lang="en-US" dirty="0" err="1"/>
              <a:t>nonbankruptcy</a:t>
            </a:r>
            <a:r>
              <a:rPr lang="en-US" dirty="0"/>
              <a:t> law, except to any extent that the court, after notice and a hearing and based on the equities of the case, orders otherwise.</a:t>
            </a:r>
          </a:p>
          <a:p>
            <a:pPr lvl="1"/>
            <a:endParaRPr lang="en-US" dirty="0"/>
          </a:p>
          <a:p>
            <a:pPr lvl="2"/>
            <a:endParaRPr lang="en-US" dirty="0"/>
          </a:p>
        </p:txBody>
      </p:sp>
    </p:spTree>
    <p:extLst>
      <p:ext uri="{BB962C8B-B14F-4D97-AF65-F5344CB8AC3E}">
        <p14:creationId xmlns:p14="http://schemas.microsoft.com/office/powerpoint/2010/main" val="164435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72B-5A33-439B-527C-4804B168F707}"/>
              </a:ext>
            </a:extLst>
          </p:cNvPr>
          <p:cNvSpPr>
            <a:spLocks noGrp="1"/>
          </p:cNvSpPr>
          <p:nvPr>
            <p:ph type="title"/>
          </p:nvPr>
        </p:nvSpPr>
        <p:spPr/>
        <p:txBody>
          <a:bodyPr/>
          <a:lstStyle/>
          <a:p>
            <a:r>
              <a:rPr lang="en-US" dirty="0"/>
              <a:t>Liens -- The Allowed Secured Claim</a:t>
            </a:r>
          </a:p>
        </p:txBody>
      </p:sp>
      <p:sp>
        <p:nvSpPr>
          <p:cNvPr id="3" name="Content Placeholder 2">
            <a:extLst>
              <a:ext uri="{FF2B5EF4-FFF2-40B4-BE49-F238E27FC236}">
                <a16:creationId xmlns:a16="http://schemas.microsoft.com/office/drawing/2014/main" id="{83982749-8A07-54B5-755D-6EC4D02767DC}"/>
              </a:ext>
            </a:extLst>
          </p:cNvPr>
          <p:cNvSpPr>
            <a:spLocks noGrp="1"/>
          </p:cNvSpPr>
          <p:nvPr>
            <p:ph idx="1"/>
          </p:nvPr>
        </p:nvSpPr>
        <p:spPr/>
        <p:txBody>
          <a:bodyPr/>
          <a:lstStyle/>
          <a:p>
            <a:r>
              <a:rPr lang="en-US" dirty="0"/>
              <a:t>Section 506(a)</a:t>
            </a:r>
          </a:p>
          <a:p>
            <a:pPr lvl="1"/>
            <a:r>
              <a:rPr lang="en-US" dirty="0"/>
              <a:t>(1) </a:t>
            </a:r>
            <a:r>
              <a:rPr lang="en-US" b="1" i="1" u="sng" dirty="0"/>
              <a:t>An allowed claim </a:t>
            </a:r>
            <a:r>
              <a:rPr lang="en-US" dirty="0"/>
              <a:t>of a creditor secured by a lien on property in which the estate has an interest, or that is subject to setoff under section 553 of this title, </a:t>
            </a:r>
            <a:r>
              <a:rPr lang="en-US" b="1" i="1" u="sng" dirty="0"/>
              <a:t>is a secured claim to the extent of the value of such creditor’s interest in the estate’s interest in such property, or to the extent of the amount subject to setoff</a:t>
            </a:r>
            <a:r>
              <a:rPr lang="en-US" dirty="0"/>
              <a:t>, as the case may be, and is an unsecured claim to the extent that the value of such creditor’s interest or the amount so subject to setoff is less than the amount of such allowed claim. </a:t>
            </a:r>
            <a:r>
              <a:rPr lang="en-US" b="1" i="1" u="sng" dirty="0"/>
              <a:t>Such value shall be determined in light of the purpose of the valuation and of the proposed disposition or use of such property</a:t>
            </a:r>
            <a:r>
              <a:rPr lang="en-US" dirty="0"/>
              <a:t>, and in conjunction with any hearing on such disposition or use or on a plan affecting such creditor’s interest.</a:t>
            </a:r>
          </a:p>
          <a:p>
            <a:r>
              <a:rPr lang="en-US" dirty="0"/>
              <a:t>Includes non-recourse claims against property per 1111(b)(1)(A).</a:t>
            </a:r>
          </a:p>
        </p:txBody>
      </p:sp>
    </p:spTree>
    <p:extLst>
      <p:ext uri="{BB962C8B-B14F-4D97-AF65-F5344CB8AC3E}">
        <p14:creationId xmlns:p14="http://schemas.microsoft.com/office/powerpoint/2010/main" val="4786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7F37-7409-DA9A-3CB4-ABD139D447F5}"/>
              </a:ext>
            </a:extLst>
          </p:cNvPr>
          <p:cNvSpPr>
            <a:spLocks noGrp="1"/>
          </p:cNvSpPr>
          <p:nvPr>
            <p:ph type="title"/>
          </p:nvPr>
        </p:nvSpPr>
        <p:spPr/>
        <p:txBody>
          <a:bodyPr/>
          <a:lstStyle/>
          <a:p>
            <a:r>
              <a:rPr lang="en-US" dirty="0"/>
              <a:t>When do you measure the value of the allowed secured claim? </a:t>
            </a:r>
          </a:p>
        </p:txBody>
      </p:sp>
      <p:sp>
        <p:nvSpPr>
          <p:cNvPr id="3" name="Content Placeholder 2">
            <a:extLst>
              <a:ext uri="{FF2B5EF4-FFF2-40B4-BE49-F238E27FC236}">
                <a16:creationId xmlns:a16="http://schemas.microsoft.com/office/drawing/2014/main" id="{173B6682-3E7E-0648-20A0-848C61CE5E61}"/>
              </a:ext>
            </a:extLst>
          </p:cNvPr>
          <p:cNvSpPr>
            <a:spLocks noGrp="1"/>
          </p:cNvSpPr>
          <p:nvPr>
            <p:ph idx="1"/>
          </p:nvPr>
        </p:nvSpPr>
        <p:spPr/>
        <p:txBody>
          <a:bodyPr>
            <a:normAutofit fontScale="92500" lnSpcReduction="20000"/>
          </a:bodyPr>
          <a:lstStyle/>
          <a:p>
            <a:r>
              <a:rPr lang="en-US" dirty="0"/>
              <a:t>Adequate Protection (361):</a:t>
            </a:r>
          </a:p>
          <a:p>
            <a:pPr lvl="1"/>
            <a:r>
              <a:rPr lang="en-US" dirty="0"/>
              <a:t>As of the commencement of the case or lift stay motion (362(d))</a:t>
            </a:r>
          </a:p>
          <a:p>
            <a:pPr lvl="1"/>
            <a:r>
              <a:rPr lang="en-US" dirty="0"/>
              <a:t>Who has the burden of proving?</a:t>
            </a:r>
          </a:p>
          <a:p>
            <a:pPr lvl="2"/>
            <a:r>
              <a:rPr lang="en-US" dirty="0"/>
              <a:t>Debtor must provide “adequate protection.”</a:t>
            </a:r>
          </a:p>
          <a:p>
            <a:pPr lvl="2"/>
            <a:r>
              <a:rPr lang="en-US" dirty="0"/>
              <a:t>SP has the burden of proving ”inadequate adequate protection.” </a:t>
            </a:r>
            <a:r>
              <a:rPr lang="en-US" i="1" dirty="0"/>
              <a:t>Sears</a:t>
            </a:r>
          </a:p>
          <a:p>
            <a:r>
              <a:rPr lang="en-US" dirty="0"/>
              <a:t>Consensual Plan Distribution (1129(a)(7))</a:t>
            </a:r>
          </a:p>
          <a:p>
            <a:pPr lvl="1"/>
            <a:r>
              <a:rPr lang="en-US" dirty="0"/>
              <a:t>ASC as of the effective date</a:t>
            </a:r>
          </a:p>
          <a:p>
            <a:pPr lvl="2"/>
            <a:r>
              <a:rPr lang="en-US" dirty="0"/>
              <a:t>Best interests</a:t>
            </a:r>
          </a:p>
          <a:p>
            <a:r>
              <a:rPr lang="en-US" dirty="0"/>
              <a:t>Cram Down (1129(b)(2)(A))</a:t>
            </a:r>
          </a:p>
          <a:p>
            <a:pPr lvl="1"/>
            <a:r>
              <a:rPr lang="en-US" dirty="0"/>
              <a:t>ASC as of the effective date</a:t>
            </a:r>
          </a:p>
          <a:p>
            <a:pPr lvl="2"/>
            <a:r>
              <a:rPr lang="en-US" dirty="0"/>
              <a:t>“creditor’s interest in the debtor’s interest in the collateral”</a:t>
            </a:r>
          </a:p>
          <a:p>
            <a:pPr lvl="2"/>
            <a:r>
              <a:rPr lang="en-US" dirty="0"/>
              <a:t>Value of the collateral</a:t>
            </a:r>
          </a:p>
          <a:p>
            <a:pPr lvl="2"/>
            <a:r>
              <a:rPr lang="en-US" dirty="0"/>
              <a:t>This is “best interests” protection, not absolute priority . . . </a:t>
            </a:r>
          </a:p>
          <a:p>
            <a:pPr lvl="1"/>
            <a:endParaRPr lang="en-US" dirty="0"/>
          </a:p>
        </p:txBody>
      </p:sp>
    </p:spTree>
    <p:extLst>
      <p:ext uri="{BB962C8B-B14F-4D97-AF65-F5344CB8AC3E}">
        <p14:creationId xmlns:p14="http://schemas.microsoft.com/office/powerpoint/2010/main" val="281017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9EB1-6FD4-69B3-BDEC-071F2EF1D436}"/>
              </a:ext>
            </a:extLst>
          </p:cNvPr>
          <p:cNvSpPr>
            <a:spLocks noGrp="1"/>
          </p:cNvSpPr>
          <p:nvPr>
            <p:ph type="title"/>
          </p:nvPr>
        </p:nvSpPr>
        <p:spPr/>
        <p:txBody>
          <a:bodyPr/>
          <a:lstStyle/>
          <a:p>
            <a:r>
              <a:rPr lang="en-US" dirty="0"/>
              <a:t>Cram Down Entitlement – Allowed Secured Claim</a:t>
            </a:r>
          </a:p>
        </p:txBody>
      </p:sp>
      <p:sp>
        <p:nvSpPr>
          <p:cNvPr id="3" name="Content Placeholder 2">
            <a:extLst>
              <a:ext uri="{FF2B5EF4-FFF2-40B4-BE49-F238E27FC236}">
                <a16:creationId xmlns:a16="http://schemas.microsoft.com/office/drawing/2014/main" id="{50A18B15-D4A5-BAFF-5A86-3AAF05EDCBB6}"/>
              </a:ext>
            </a:extLst>
          </p:cNvPr>
          <p:cNvSpPr>
            <a:spLocks noGrp="1"/>
          </p:cNvSpPr>
          <p:nvPr>
            <p:ph idx="1"/>
          </p:nvPr>
        </p:nvSpPr>
        <p:spPr>
          <a:xfrm>
            <a:off x="838200" y="1825625"/>
            <a:ext cx="6086707" cy="4351338"/>
          </a:xfrm>
        </p:spPr>
        <p:txBody>
          <a:bodyPr>
            <a:normAutofit fontScale="92500"/>
          </a:bodyPr>
          <a:lstStyle/>
          <a:p>
            <a:r>
              <a:rPr lang="en-US" dirty="0"/>
              <a:t>Value of collateral realized during the case.</a:t>
            </a:r>
          </a:p>
          <a:p>
            <a:pPr lvl="1"/>
            <a:r>
              <a:rPr lang="en-US" dirty="0"/>
              <a:t>Realized value</a:t>
            </a:r>
          </a:p>
          <a:p>
            <a:r>
              <a:rPr lang="en-US" dirty="0"/>
              <a:t>Value of the collateral retained and used. </a:t>
            </a:r>
          </a:p>
          <a:p>
            <a:pPr lvl="1"/>
            <a:r>
              <a:rPr lang="en-US" dirty="0"/>
              <a:t>Realizable value</a:t>
            </a:r>
          </a:p>
          <a:p>
            <a:pPr lvl="2"/>
            <a:r>
              <a:rPr lang="en-US" dirty="0"/>
              <a:t>”creditor’s interest in the debtor’s interest.” </a:t>
            </a:r>
          </a:p>
          <a:p>
            <a:pPr lvl="1"/>
            <a:r>
              <a:rPr lang="en-US" dirty="0"/>
              <a:t>Realizable value puzzles:</a:t>
            </a:r>
          </a:p>
          <a:p>
            <a:pPr lvl="2"/>
            <a:r>
              <a:rPr lang="en-US" dirty="0"/>
              <a:t>Who has the burden of proving value of retained collateral? (Sears)</a:t>
            </a:r>
          </a:p>
          <a:p>
            <a:pPr lvl="2"/>
            <a:r>
              <a:rPr lang="en-US" dirty="0"/>
              <a:t>Critical firm specific asset? (Golden Screw/IP Example)</a:t>
            </a:r>
          </a:p>
          <a:p>
            <a:pPr lvl="2"/>
            <a:r>
              <a:rPr lang="en-US" dirty="0"/>
              <a:t>Credit bid? (</a:t>
            </a:r>
            <a:r>
              <a:rPr lang="en-US" dirty="0" err="1"/>
              <a:t>Radlax</a:t>
            </a:r>
            <a:r>
              <a:rPr lang="en-US" dirty="0"/>
              <a:t>/</a:t>
            </a:r>
            <a:r>
              <a:rPr lang="en-US" dirty="0" err="1"/>
              <a:t>Fisker</a:t>
            </a:r>
            <a:r>
              <a:rPr lang="en-US" dirty="0"/>
              <a:t>)</a:t>
            </a:r>
          </a:p>
        </p:txBody>
      </p:sp>
      <p:grpSp>
        <p:nvGrpSpPr>
          <p:cNvPr id="4" name="Group 3">
            <a:extLst>
              <a:ext uri="{FF2B5EF4-FFF2-40B4-BE49-F238E27FC236}">
                <a16:creationId xmlns:a16="http://schemas.microsoft.com/office/drawing/2014/main" id="{2015FB0A-52FA-7820-5CDD-A3A3CCF2EB66}"/>
              </a:ext>
            </a:extLst>
          </p:cNvPr>
          <p:cNvGrpSpPr/>
          <p:nvPr/>
        </p:nvGrpSpPr>
        <p:grpSpPr>
          <a:xfrm>
            <a:off x="8179750" y="1888939"/>
            <a:ext cx="1754032" cy="3910612"/>
            <a:chOff x="5685686" y="1948090"/>
            <a:chExt cx="1754031" cy="3910612"/>
          </a:xfrm>
        </p:grpSpPr>
        <p:sp>
          <p:nvSpPr>
            <p:cNvPr id="5" name="Rectangle 4">
              <a:extLst>
                <a:ext uri="{FF2B5EF4-FFF2-40B4-BE49-F238E27FC236}">
                  <a16:creationId xmlns:a16="http://schemas.microsoft.com/office/drawing/2014/main" id="{0FD8646A-6C64-1AA0-4829-880452943F55}"/>
                </a:ext>
              </a:extLst>
            </p:cNvPr>
            <p:cNvSpPr/>
            <p:nvPr/>
          </p:nvSpPr>
          <p:spPr>
            <a:xfrm>
              <a:off x="5700343"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6" name="Rectangle 5">
              <a:extLst>
                <a:ext uri="{FF2B5EF4-FFF2-40B4-BE49-F238E27FC236}">
                  <a16:creationId xmlns:a16="http://schemas.microsoft.com/office/drawing/2014/main" id="{ACE9CC6C-865E-2E34-CDAD-909EBBE37D3C}"/>
                </a:ext>
              </a:extLst>
            </p:cNvPr>
            <p:cNvSpPr/>
            <p:nvPr/>
          </p:nvSpPr>
          <p:spPr>
            <a:xfrm>
              <a:off x="5700343" y="2727327"/>
              <a:ext cx="707131" cy="1038981"/>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9" name="Rectangle 8">
              <a:extLst>
                <a:ext uri="{FF2B5EF4-FFF2-40B4-BE49-F238E27FC236}">
                  <a16:creationId xmlns:a16="http://schemas.microsoft.com/office/drawing/2014/main" id="{7B4ECF11-91C3-A692-7859-C0CE394134E1}"/>
                </a:ext>
              </a:extLst>
            </p:cNvPr>
            <p:cNvSpPr/>
            <p:nvPr/>
          </p:nvSpPr>
          <p:spPr>
            <a:xfrm>
              <a:off x="5685686" y="1948090"/>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1F6CB9B-4731-0A4A-16D3-BE65FFC2E2E8}"/>
                </a:ext>
              </a:extLst>
            </p:cNvPr>
            <p:cNvSpPr txBox="1"/>
            <p:nvPr/>
          </p:nvSpPr>
          <p:spPr>
            <a:xfrm>
              <a:off x="5705583" y="2127250"/>
              <a:ext cx="682110" cy="5080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Debtor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/Estate</a:t>
              </a:r>
            </a:p>
          </p:txBody>
        </p:sp>
        <p:sp>
          <p:nvSpPr>
            <p:cNvPr id="11" name="TextBox 10">
              <a:extLst>
                <a:ext uri="{FF2B5EF4-FFF2-40B4-BE49-F238E27FC236}">
                  <a16:creationId xmlns:a16="http://schemas.microsoft.com/office/drawing/2014/main" id="{42FF97B5-DEB0-47A6-B913-B1E0C4AD281C}"/>
                </a:ext>
              </a:extLst>
            </p:cNvPr>
            <p:cNvSpPr txBox="1"/>
            <p:nvPr/>
          </p:nvSpPr>
          <p:spPr>
            <a:xfrm>
              <a:off x="7254986" y="5258625"/>
              <a:ext cx="184731"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1410FDB4-7C0C-13C8-19E9-FA41B5B72C3A}"/>
              </a:ext>
            </a:extLst>
          </p:cNvPr>
          <p:cNvSpPr/>
          <p:nvPr/>
        </p:nvSpPr>
        <p:spPr>
          <a:xfrm>
            <a:off x="9929659" y="4213807"/>
            <a:ext cx="707131" cy="77923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GUC</a:t>
            </a:r>
          </a:p>
        </p:txBody>
      </p:sp>
      <p:sp>
        <p:nvSpPr>
          <p:cNvPr id="13" name="Rectangle 12">
            <a:extLst>
              <a:ext uri="{FF2B5EF4-FFF2-40B4-BE49-F238E27FC236}">
                <a16:creationId xmlns:a16="http://schemas.microsoft.com/office/drawing/2014/main" id="{9B250992-2540-432F-F458-78274FB6E0DF}"/>
              </a:ext>
            </a:extLst>
          </p:cNvPr>
          <p:cNvSpPr/>
          <p:nvPr/>
        </p:nvSpPr>
        <p:spPr>
          <a:xfrm>
            <a:off x="9929659" y="2889705"/>
            <a:ext cx="707131" cy="133589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Equity</a:t>
            </a:r>
          </a:p>
        </p:txBody>
      </p:sp>
      <p:sp>
        <p:nvSpPr>
          <p:cNvPr id="14" name="Rectangle 13">
            <a:extLst>
              <a:ext uri="{FF2B5EF4-FFF2-40B4-BE49-F238E27FC236}">
                <a16:creationId xmlns:a16="http://schemas.microsoft.com/office/drawing/2014/main" id="{7A8E7C36-E9C9-53D3-EAFD-34A0176550EB}"/>
              </a:ext>
            </a:extLst>
          </p:cNvPr>
          <p:cNvSpPr/>
          <p:nvPr/>
        </p:nvSpPr>
        <p:spPr>
          <a:xfrm>
            <a:off x="9928258" y="4984536"/>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Priority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Cred.</a:t>
            </a:r>
          </a:p>
        </p:txBody>
      </p:sp>
      <p:sp>
        <p:nvSpPr>
          <p:cNvPr id="15" name="TextBox 14">
            <a:extLst>
              <a:ext uri="{FF2B5EF4-FFF2-40B4-BE49-F238E27FC236}">
                <a16:creationId xmlns:a16="http://schemas.microsoft.com/office/drawing/2014/main" id="{9BD55685-31C0-F1B0-6598-9CC6B20E30E1}"/>
              </a:ext>
            </a:extLst>
          </p:cNvPr>
          <p:cNvSpPr txBox="1"/>
          <p:nvPr/>
        </p:nvSpPr>
        <p:spPr>
          <a:xfrm>
            <a:off x="8114634" y="1256277"/>
            <a:ext cx="13641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Asset-based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16" name="TextBox 15">
            <a:extLst>
              <a:ext uri="{FF2B5EF4-FFF2-40B4-BE49-F238E27FC236}">
                <a16:creationId xmlns:a16="http://schemas.microsoft.com/office/drawing/2014/main" id="{A031F0BE-CF1D-6628-EBEA-A8B35B812912}"/>
              </a:ext>
            </a:extLst>
          </p:cNvPr>
          <p:cNvSpPr txBox="1"/>
          <p:nvPr/>
        </p:nvSpPr>
        <p:spPr>
          <a:xfrm>
            <a:off x="9760430" y="2303396"/>
            <a:ext cx="15431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Residual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Waterfall</a:t>
            </a:r>
          </a:p>
        </p:txBody>
      </p:sp>
    </p:spTree>
    <p:extLst>
      <p:ext uri="{BB962C8B-B14F-4D97-AF65-F5344CB8AC3E}">
        <p14:creationId xmlns:p14="http://schemas.microsoft.com/office/powerpoint/2010/main" val="415434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210E-7227-9717-502F-AC8A574FFC5A}"/>
              </a:ext>
            </a:extLst>
          </p:cNvPr>
          <p:cNvSpPr>
            <a:spLocks noGrp="1"/>
          </p:cNvSpPr>
          <p:nvPr>
            <p:ph type="title"/>
          </p:nvPr>
        </p:nvSpPr>
        <p:spPr/>
        <p:txBody>
          <a:bodyPr/>
          <a:lstStyle/>
          <a:p>
            <a:r>
              <a:rPr lang="en-US" dirty="0"/>
              <a:t>Compare: Two Competing US Approaches</a:t>
            </a:r>
          </a:p>
        </p:txBody>
      </p:sp>
      <p:sp>
        <p:nvSpPr>
          <p:cNvPr id="4" name="Text Placeholder 3">
            <a:extLst>
              <a:ext uri="{FF2B5EF4-FFF2-40B4-BE49-F238E27FC236}">
                <a16:creationId xmlns:a16="http://schemas.microsoft.com/office/drawing/2014/main" id="{E787E684-5220-E051-3458-D3D00D6FCF71}"/>
              </a:ext>
            </a:extLst>
          </p:cNvPr>
          <p:cNvSpPr>
            <a:spLocks noGrp="1"/>
          </p:cNvSpPr>
          <p:nvPr>
            <p:ph type="body" idx="1"/>
          </p:nvPr>
        </p:nvSpPr>
        <p:spPr>
          <a:xfrm>
            <a:off x="836612" y="2051537"/>
            <a:ext cx="5157787" cy="453537"/>
          </a:xfrm>
        </p:spPr>
        <p:txBody>
          <a:bodyPr>
            <a:normAutofit/>
          </a:bodyPr>
          <a:lstStyle/>
          <a:p>
            <a:r>
              <a:rPr lang="en-US" dirty="0"/>
              <a:t>Statute – Multiple Waterfall</a:t>
            </a:r>
          </a:p>
        </p:txBody>
      </p:sp>
      <p:sp>
        <p:nvSpPr>
          <p:cNvPr id="3" name="Content Placeholder 2">
            <a:extLst>
              <a:ext uri="{FF2B5EF4-FFF2-40B4-BE49-F238E27FC236}">
                <a16:creationId xmlns:a16="http://schemas.microsoft.com/office/drawing/2014/main" id="{CBB41894-865B-2CF1-77A7-785EBAC4ECCA}"/>
              </a:ext>
            </a:extLst>
          </p:cNvPr>
          <p:cNvSpPr>
            <a:spLocks noGrp="1"/>
          </p:cNvSpPr>
          <p:nvPr>
            <p:ph sz="half" idx="2"/>
          </p:nvPr>
        </p:nvSpPr>
        <p:spPr/>
        <p:txBody>
          <a:bodyPr>
            <a:normAutofit/>
          </a:bodyPr>
          <a:lstStyle/>
          <a:p>
            <a:r>
              <a:rPr lang="en-US" b="1" i="1" dirty="0"/>
              <a:t>Secured Claim </a:t>
            </a:r>
          </a:p>
          <a:p>
            <a:pPr lvl="1"/>
            <a:r>
              <a:rPr lang="en-US" dirty="0"/>
              <a:t>Value of encumbered </a:t>
            </a:r>
            <a:r>
              <a:rPr lang="en-US" b="1" i="1" u="sng" dirty="0"/>
              <a:t>assets</a:t>
            </a:r>
          </a:p>
          <a:p>
            <a:pPr lvl="2"/>
            <a:r>
              <a:rPr lang="en-US" dirty="0"/>
              <a:t>1129(b)(2)(A)</a:t>
            </a:r>
          </a:p>
          <a:p>
            <a:pPr lvl="3"/>
            <a:r>
              <a:rPr lang="en-US" dirty="0"/>
              <a:t>Stripped down lien</a:t>
            </a:r>
          </a:p>
          <a:p>
            <a:pPr lvl="3"/>
            <a:r>
              <a:rPr lang="en-US" dirty="0"/>
              <a:t>Value of the collateral as of the effective date</a:t>
            </a:r>
          </a:p>
          <a:p>
            <a:r>
              <a:rPr lang="en-US" b="1" i="1" dirty="0"/>
              <a:t>Unsecured Claim</a:t>
            </a:r>
          </a:p>
          <a:p>
            <a:pPr lvl="1"/>
            <a:r>
              <a:rPr lang="en-US" dirty="0"/>
              <a:t>Unencumbered </a:t>
            </a:r>
            <a:r>
              <a:rPr lang="en-US" b="1" i="1" u="sng" dirty="0"/>
              <a:t>value</a:t>
            </a:r>
            <a:r>
              <a:rPr lang="en-US" dirty="0"/>
              <a:t> of firm</a:t>
            </a:r>
          </a:p>
          <a:p>
            <a:pPr lvl="2"/>
            <a:r>
              <a:rPr lang="en-US" dirty="0"/>
              <a:t>1129(b)(2)(B)(2)</a:t>
            </a:r>
          </a:p>
          <a:p>
            <a:pPr lvl="3"/>
            <a:r>
              <a:rPr lang="en-US" dirty="0"/>
              <a:t>Absolute Priority</a:t>
            </a:r>
          </a:p>
          <a:p>
            <a:pPr lvl="1"/>
            <a:endParaRPr lang="en-US" dirty="0"/>
          </a:p>
        </p:txBody>
      </p:sp>
      <p:sp>
        <p:nvSpPr>
          <p:cNvPr id="5" name="Text Placeholder 4">
            <a:extLst>
              <a:ext uri="{FF2B5EF4-FFF2-40B4-BE49-F238E27FC236}">
                <a16:creationId xmlns:a16="http://schemas.microsoft.com/office/drawing/2014/main" id="{506FF8A4-0CE9-834D-D908-CE90F443AF68}"/>
              </a:ext>
            </a:extLst>
          </p:cNvPr>
          <p:cNvSpPr>
            <a:spLocks noGrp="1"/>
          </p:cNvSpPr>
          <p:nvPr>
            <p:ph type="body" sz="quarter" idx="3"/>
          </p:nvPr>
        </p:nvSpPr>
        <p:spPr>
          <a:xfrm>
            <a:off x="6172200" y="1957754"/>
            <a:ext cx="5183188" cy="547320"/>
          </a:xfrm>
        </p:spPr>
        <p:txBody>
          <a:bodyPr>
            <a:normAutofit/>
          </a:bodyPr>
          <a:lstStyle/>
          <a:p>
            <a:r>
              <a:rPr lang="en-US" dirty="0"/>
              <a:t>L&amp;E -- Single Waterfall</a:t>
            </a:r>
          </a:p>
        </p:txBody>
      </p:sp>
      <p:sp>
        <p:nvSpPr>
          <p:cNvPr id="6" name="Content Placeholder 5">
            <a:extLst>
              <a:ext uri="{FF2B5EF4-FFF2-40B4-BE49-F238E27FC236}">
                <a16:creationId xmlns:a16="http://schemas.microsoft.com/office/drawing/2014/main" id="{26D60376-26C0-7860-A358-69EF5FD126F7}"/>
              </a:ext>
            </a:extLst>
          </p:cNvPr>
          <p:cNvSpPr>
            <a:spLocks noGrp="1"/>
          </p:cNvSpPr>
          <p:nvPr>
            <p:ph sz="quarter" idx="4"/>
          </p:nvPr>
        </p:nvSpPr>
        <p:spPr/>
        <p:txBody>
          <a:bodyPr>
            <a:normAutofit/>
          </a:bodyPr>
          <a:lstStyle/>
          <a:p>
            <a:r>
              <a:rPr lang="en-US" b="1" i="1" dirty="0"/>
              <a:t>Secured Claim </a:t>
            </a:r>
          </a:p>
          <a:p>
            <a:pPr lvl="1"/>
            <a:r>
              <a:rPr lang="en-US" b="1" i="1" u="sng" dirty="0"/>
              <a:t>value of the firm </a:t>
            </a:r>
            <a:r>
              <a:rPr lang="en-US" dirty="0"/>
              <a:t>on the effective date</a:t>
            </a:r>
          </a:p>
          <a:p>
            <a:pPr lvl="2"/>
            <a:r>
              <a:rPr lang="en-US" dirty="0"/>
              <a:t>Misreads 1129</a:t>
            </a:r>
          </a:p>
          <a:p>
            <a:r>
              <a:rPr lang="en-US" b="1" i="1" dirty="0"/>
              <a:t>Unsecured Claim </a:t>
            </a:r>
          </a:p>
          <a:p>
            <a:pPr lvl="1"/>
            <a:r>
              <a:rPr lang="en-US" dirty="0"/>
              <a:t>Jackson – </a:t>
            </a:r>
            <a:r>
              <a:rPr lang="en-US" b="1" i="1" dirty="0"/>
              <a:t>Nothing</a:t>
            </a:r>
          </a:p>
          <a:p>
            <a:pPr lvl="1"/>
            <a:r>
              <a:rPr lang="en-US" dirty="0"/>
              <a:t>Baird/Casey -- </a:t>
            </a:r>
            <a:r>
              <a:rPr lang="en-US" b="1" i="1" dirty="0"/>
              <a:t>Option</a:t>
            </a:r>
            <a:r>
              <a:rPr lang="en-US" dirty="0"/>
              <a:t> to buy out the secured claim at par</a:t>
            </a:r>
          </a:p>
          <a:p>
            <a:endParaRPr lang="en-US" dirty="0"/>
          </a:p>
        </p:txBody>
      </p:sp>
    </p:spTree>
    <p:extLst>
      <p:ext uri="{BB962C8B-B14F-4D97-AF65-F5344CB8AC3E}">
        <p14:creationId xmlns:p14="http://schemas.microsoft.com/office/powerpoint/2010/main" val="380250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0478-CF15-2F46-8C0F-4F00CB2C9BC0}"/>
              </a:ext>
            </a:extLst>
          </p:cNvPr>
          <p:cNvSpPr>
            <a:spLocks noGrp="1"/>
          </p:cNvSpPr>
          <p:nvPr>
            <p:ph type="title"/>
          </p:nvPr>
        </p:nvSpPr>
        <p:spPr/>
        <p:txBody>
          <a:bodyPr/>
          <a:lstStyle/>
          <a:p>
            <a:r>
              <a:rPr lang="en-US" dirty="0"/>
              <a:t>Entitlement Baseline:</a:t>
            </a:r>
          </a:p>
        </p:txBody>
      </p:sp>
      <p:sp>
        <p:nvSpPr>
          <p:cNvPr id="3" name="Content Placeholder 2">
            <a:extLst>
              <a:ext uri="{FF2B5EF4-FFF2-40B4-BE49-F238E27FC236}">
                <a16:creationId xmlns:a16="http://schemas.microsoft.com/office/drawing/2014/main" id="{B2DFECC5-A31B-C744-8E70-8D947BC9B938}"/>
              </a:ext>
            </a:extLst>
          </p:cNvPr>
          <p:cNvSpPr>
            <a:spLocks noGrp="1"/>
          </p:cNvSpPr>
          <p:nvPr>
            <p:ph sz="half" idx="1"/>
          </p:nvPr>
        </p:nvSpPr>
        <p:spPr>
          <a:xfrm>
            <a:off x="838199" y="1825625"/>
            <a:ext cx="6180319" cy="4351338"/>
          </a:xfrm>
        </p:spPr>
        <p:txBody>
          <a:bodyPr/>
          <a:lstStyle/>
          <a:p>
            <a:r>
              <a:rPr lang="en-US" dirty="0"/>
              <a:t>Claims to priority must be traceable to realizable value of the encumbered property on the petition date</a:t>
            </a:r>
          </a:p>
          <a:p>
            <a:r>
              <a:rPr lang="en-US" dirty="0"/>
              <a:t>The </a:t>
            </a:r>
            <a:r>
              <a:rPr lang="en-US" b="1" i="1" u="sng" dirty="0"/>
              <a:t>realizable value </a:t>
            </a:r>
            <a:r>
              <a:rPr lang="en-US" dirty="0"/>
              <a:t>establishes the </a:t>
            </a:r>
            <a:r>
              <a:rPr lang="en-US" b="1" i="1" u="sng" dirty="0"/>
              <a:t>entitlement baseline</a:t>
            </a:r>
          </a:p>
        </p:txBody>
      </p:sp>
      <p:sp>
        <p:nvSpPr>
          <p:cNvPr id="4" name="Content Placeholder 3">
            <a:extLst>
              <a:ext uri="{FF2B5EF4-FFF2-40B4-BE49-F238E27FC236}">
                <a16:creationId xmlns:a16="http://schemas.microsoft.com/office/drawing/2014/main" id="{491D08F0-81B8-B7E3-229B-6CC8D60CBD6C}"/>
              </a:ext>
            </a:extLst>
          </p:cNvPr>
          <p:cNvSpPr>
            <a:spLocks noGrp="1"/>
          </p:cNvSpPr>
          <p:nvPr>
            <p:ph sz="half" idx="2"/>
          </p:nvPr>
        </p:nvSpPr>
        <p:spPr/>
        <p:txBody>
          <a:bodyPr/>
          <a:lstStyle/>
          <a:p>
            <a:endParaRPr lang="en-US" dirty="0"/>
          </a:p>
        </p:txBody>
      </p:sp>
      <p:grpSp>
        <p:nvGrpSpPr>
          <p:cNvPr id="5" name="Group 4">
            <a:extLst>
              <a:ext uri="{FF2B5EF4-FFF2-40B4-BE49-F238E27FC236}">
                <a16:creationId xmlns:a16="http://schemas.microsoft.com/office/drawing/2014/main" id="{02A4983D-8A59-A558-A079-5CFB4F4A2F04}"/>
              </a:ext>
            </a:extLst>
          </p:cNvPr>
          <p:cNvGrpSpPr/>
          <p:nvPr/>
        </p:nvGrpSpPr>
        <p:grpSpPr>
          <a:xfrm>
            <a:off x="7750454" y="2045988"/>
            <a:ext cx="1754032" cy="3910612"/>
            <a:chOff x="5685686" y="1948090"/>
            <a:chExt cx="1754031" cy="3910612"/>
          </a:xfrm>
        </p:grpSpPr>
        <p:sp>
          <p:nvSpPr>
            <p:cNvPr id="6" name="Rectangle 5">
              <a:extLst>
                <a:ext uri="{FF2B5EF4-FFF2-40B4-BE49-F238E27FC236}">
                  <a16:creationId xmlns:a16="http://schemas.microsoft.com/office/drawing/2014/main" id="{164E1363-1BFB-FCFF-172F-72FF53887B5F}"/>
                </a:ext>
              </a:extLst>
            </p:cNvPr>
            <p:cNvSpPr/>
            <p:nvPr/>
          </p:nvSpPr>
          <p:spPr>
            <a:xfrm>
              <a:off x="5700343"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7" name="Rectangle 6">
              <a:extLst>
                <a:ext uri="{FF2B5EF4-FFF2-40B4-BE49-F238E27FC236}">
                  <a16:creationId xmlns:a16="http://schemas.microsoft.com/office/drawing/2014/main" id="{612D95C1-05F0-4DAF-1957-6E01B9261D07}"/>
                </a:ext>
              </a:extLst>
            </p:cNvPr>
            <p:cNvSpPr/>
            <p:nvPr/>
          </p:nvSpPr>
          <p:spPr>
            <a:xfrm>
              <a:off x="5700343" y="2727327"/>
              <a:ext cx="707131" cy="1038981"/>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10" name="Rectangle 9">
              <a:extLst>
                <a:ext uri="{FF2B5EF4-FFF2-40B4-BE49-F238E27FC236}">
                  <a16:creationId xmlns:a16="http://schemas.microsoft.com/office/drawing/2014/main" id="{9FC1CEAC-17C5-5A04-20C8-B734D2FDDA87}"/>
                </a:ext>
              </a:extLst>
            </p:cNvPr>
            <p:cNvSpPr/>
            <p:nvPr/>
          </p:nvSpPr>
          <p:spPr>
            <a:xfrm>
              <a:off x="5685686" y="1948090"/>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615B25-EC72-B05E-7C57-76D8CE1AE3AF}"/>
                </a:ext>
              </a:extLst>
            </p:cNvPr>
            <p:cNvSpPr txBox="1"/>
            <p:nvPr/>
          </p:nvSpPr>
          <p:spPr>
            <a:xfrm>
              <a:off x="5705583" y="2127250"/>
              <a:ext cx="682110" cy="5080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Debtor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/Estate</a:t>
              </a:r>
            </a:p>
          </p:txBody>
        </p:sp>
        <p:sp>
          <p:nvSpPr>
            <p:cNvPr id="12" name="TextBox 11">
              <a:extLst>
                <a:ext uri="{FF2B5EF4-FFF2-40B4-BE49-F238E27FC236}">
                  <a16:creationId xmlns:a16="http://schemas.microsoft.com/office/drawing/2014/main" id="{C8D34392-0109-F8F5-BD0F-E4B21EEC9949}"/>
                </a:ext>
              </a:extLst>
            </p:cNvPr>
            <p:cNvSpPr txBox="1"/>
            <p:nvPr/>
          </p:nvSpPr>
          <p:spPr>
            <a:xfrm>
              <a:off x="7254986" y="5258625"/>
              <a:ext cx="184731"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9E75FE43-6185-6DC6-97E3-418D6644FAF9}"/>
              </a:ext>
            </a:extLst>
          </p:cNvPr>
          <p:cNvSpPr/>
          <p:nvPr/>
        </p:nvSpPr>
        <p:spPr>
          <a:xfrm>
            <a:off x="9561669" y="4381075"/>
            <a:ext cx="707131" cy="77923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GUC</a:t>
            </a:r>
          </a:p>
        </p:txBody>
      </p:sp>
      <p:sp>
        <p:nvSpPr>
          <p:cNvPr id="14" name="Rectangle 13">
            <a:extLst>
              <a:ext uri="{FF2B5EF4-FFF2-40B4-BE49-F238E27FC236}">
                <a16:creationId xmlns:a16="http://schemas.microsoft.com/office/drawing/2014/main" id="{76B70DF9-84E3-343B-FA1F-3399E244D479}"/>
              </a:ext>
            </a:extLst>
          </p:cNvPr>
          <p:cNvSpPr/>
          <p:nvPr/>
        </p:nvSpPr>
        <p:spPr>
          <a:xfrm>
            <a:off x="9561669" y="3056973"/>
            <a:ext cx="707131" cy="133589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Equity</a:t>
            </a:r>
          </a:p>
        </p:txBody>
      </p:sp>
      <p:sp>
        <p:nvSpPr>
          <p:cNvPr id="15" name="Rectangle 14">
            <a:extLst>
              <a:ext uri="{FF2B5EF4-FFF2-40B4-BE49-F238E27FC236}">
                <a16:creationId xmlns:a16="http://schemas.microsoft.com/office/drawing/2014/main" id="{E848E2C7-9C21-19CA-74CE-C1A7C1A36B89}"/>
              </a:ext>
            </a:extLst>
          </p:cNvPr>
          <p:cNvSpPr/>
          <p:nvPr/>
        </p:nvSpPr>
        <p:spPr>
          <a:xfrm>
            <a:off x="9560268" y="5151804"/>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Priority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Cred.</a:t>
            </a:r>
          </a:p>
        </p:txBody>
      </p:sp>
      <p:sp>
        <p:nvSpPr>
          <p:cNvPr id="16" name="TextBox 15">
            <a:extLst>
              <a:ext uri="{FF2B5EF4-FFF2-40B4-BE49-F238E27FC236}">
                <a16:creationId xmlns:a16="http://schemas.microsoft.com/office/drawing/2014/main" id="{7AD2F662-9BD4-74F8-27F9-F4C4EE5BA89E}"/>
              </a:ext>
            </a:extLst>
          </p:cNvPr>
          <p:cNvSpPr txBox="1"/>
          <p:nvPr/>
        </p:nvSpPr>
        <p:spPr>
          <a:xfrm>
            <a:off x="7685338" y="1456227"/>
            <a:ext cx="13641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Asset-based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17" name="TextBox 16">
            <a:extLst>
              <a:ext uri="{FF2B5EF4-FFF2-40B4-BE49-F238E27FC236}">
                <a16:creationId xmlns:a16="http://schemas.microsoft.com/office/drawing/2014/main" id="{1DBAD3D0-78E7-925B-BA5C-B4939A980EE6}"/>
              </a:ext>
            </a:extLst>
          </p:cNvPr>
          <p:cNvSpPr txBox="1"/>
          <p:nvPr/>
        </p:nvSpPr>
        <p:spPr>
          <a:xfrm>
            <a:off x="9392440" y="2470664"/>
            <a:ext cx="15431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Residual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Waterfall</a:t>
            </a:r>
          </a:p>
        </p:txBody>
      </p:sp>
    </p:spTree>
    <p:extLst>
      <p:ext uri="{BB962C8B-B14F-4D97-AF65-F5344CB8AC3E}">
        <p14:creationId xmlns:p14="http://schemas.microsoft.com/office/powerpoint/2010/main" val="336921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90B0-614F-4C88-A2BB-CCE2D37DB5D5}"/>
              </a:ext>
            </a:extLst>
          </p:cNvPr>
          <p:cNvSpPr>
            <a:spLocks noGrp="1"/>
          </p:cNvSpPr>
          <p:nvPr>
            <p:ph type="title"/>
          </p:nvPr>
        </p:nvSpPr>
        <p:spPr/>
        <p:txBody>
          <a:bodyPr/>
          <a:lstStyle/>
          <a:p>
            <a:r>
              <a:rPr lang="en-US" dirty="0"/>
              <a:t>Panel Overview:  Lien Valuation and Treatment</a:t>
            </a:r>
            <a:br>
              <a:rPr lang="en-US" dirty="0"/>
            </a:br>
            <a:endParaRPr lang="en-US" dirty="0"/>
          </a:p>
        </p:txBody>
      </p:sp>
      <p:sp>
        <p:nvSpPr>
          <p:cNvPr id="3" name="Content Placeholder 2">
            <a:extLst>
              <a:ext uri="{FF2B5EF4-FFF2-40B4-BE49-F238E27FC236}">
                <a16:creationId xmlns:a16="http://schemas.microsoft.com/office/drawing/2014/main" id="{11CABB3B-996C-4486-84DE-FFD1E0B4B3B5}"/>
              </a:ext>
            </a:extLst>
          </p:cNvPr>
          <p:cNvSpPr>
            <a:spLocks noGrp="1"/>
          </p:cNvSpPr>
          <p:nvPr>
            <p:ph idx="1"/>
          </p:nvPr>
        </p:nvSpPr>
        <p:spPr>
          <a:xfrm>
            <a:off x="455612" y="1172243"/>
            <a:ext cx="9907587" cy="4914900"/>
          </a:xfrm>
        </p:spPr>
        <p:txBody>
          <a:bodyPr/>
          <a:lstStyle/>
          <a:p>
            <a:r>
              <a:rPr lang="en-US" dirty="0"/>
              <a:t> </a:t>
            </a:r>
          </a:p>
          <a:p>
            <a:pPr lvl="2">
              <a:lnSpc>
                <a:spcPct val="100000"/>
              </a:lnSpc>
            </a:pPr>
            <a:r>
              <a:rPr lang="en-US" dirty="0"/>
              <a:t>Insolvency restructuring/rescue/reorganization as a collective action problem</a:t>
            </a:r>
          </a:p>
          <a:p>
            <a:pPr lvl="3">
              <a:lnSpc>
                <a:spcPct val="100000"/>
              </a:lnSpc>
            </a:pPr>
            <a:r>
              <a:rPr lang="en-US" dirty="0"/>
              <a:t>Preserving the “going concern surplus” in the face of default or anticipated default</a:t>
            </a:r>
          </a:p>
          <a:p>
            <a:pPr lvl="2">
              <a:lnSpc>
                <a:spcPct val="100000"/>
              </a:lnSpc>
            </a:pPr>
            <a:r>
              <a:rPr lang="en-US" dirty="0"/>
              <a:t>Two fundamental distribution issues in insolvency restructurings</a:t>
            </a:r>
          </a:p>
          <a:p>
            <a:pPr lvl="3">
              <a:lnSpc>
                <a:spcPct val="100000"/>
              </a:lnSpc>
            </a:pPr>
            <a:r>
              <a:rPr lang="en-US" dirty="0"/>
              <a:t>Total value available for distribution</a:t>
            </a:r>
          </a:p>
          <a:p>
            <a:pPr lvl="4">
              <a:lnSpc>
                <a:spcPct val="100000"/>
              </a:lnSpc>
            </a:pPr>
            <a:r>
              <a:rPr lang="en-US" dirty="0"/>
              <a:t>Who decides?</a:t>
            </a:r>
          </a:p>
          <a:p>
            <a:pPr lvl="4">
              <a:lnSpc>
                <a:spcPct val="100000"/>
              </a:lnSpc>
            </a:pPr>
            <a:r>
              <a:rPr lang="en-US" dirty="0"/>
              <a:t>Effect of valuation uncertainty</a:t>
            </a:r>
          </a:p>
          <a:p>
            <a:pPr lvl="3">
              <a:lnSpc>
                <a:spcPct val="100000"/>
              </a:lnSpc>
            </a:pPr>
            <a:r>
              <a:rPr lang="en-US" dirty="0"/>
              <a:t>How should distributable value be allocated?</a:t>
            </a:r>
          </a:p>
          <a:p>
            <a:pPr lvl="4">
              <a:lnSpc>
                <a:spcPct val="100000"/>
              </a:lnSpc>
            </a:pPr>
            <a:r>
              <a:rPr lang="en-US" dirty="0"/>
              <a:t>Impact of legal priorities</a:t>
            </a:r>
          </a:p>
          <a:p>
            <a:pPr lvl="5">
              <a:lnSpc>
                <a:spcPct val="100000"/>
              </a:lnSpc>
            </a:pPr>
            <a:r>
              <a:rPr lang="en-US" dirty="0"/>
              <a:t>Liens and priorities under non-insolvency law</a:t>
            </a:r>
          </a:p>
          <a:p>
            <a:pPr lvl="5">
              <a:lnSpc>
                <a:spcPct val="100000"/>
              </a:lnSpc>
            </a:pPr>
            <a:r>
              <a:rPr lang="en-US" dirty="0"/>
              <a:t>Insolvency priorities and allocation rules</a:t>
            </a:r>
          </a:p>
          <a:p>
            <a:pPr lvl="3">
              <a:lnSpc>
                <a:spcPct val="100000"/>
              </a:lnSpc>
            </a:pPr>
            <a:r>
              <a:rPr lang="en-US" dirty="0"/>
              <a:t>Primary focus of the panel is the second issue: how should distributable value be allocated in an insolvency restructuring?</a:t>
            </a:r>
          </a:p>
        </p:txBody>
      </p:sp>
      <p:sp>
        <p:nvSpPr>
          <p:cNvPr id="4" name="Footer Placeholder 3">
            <a:extLst>
              <a:ext uri="{FF2B5EF4-FFF2-40B4-BE49-F238E27FC236}">
                <a16:creationId xmlns:a16="http://schemas.microsoft.com/office/drawing/2014/main" id="{3E37E952-F9D9-4CF2-AC0E-AA038DDB8DAC}"/>
              </a:ext>
            </a:extLst>
          </p:cNvPr>
          <p:cNvSpPr>
            <a:spLocks noGrp="1"/>
          </p:cNvSpPr>
          <p:nvPr>
            <p:ph type="ftr" sz="quarter" idx="11"/>
          </p:nvPr>
        </p:nvSpPr>
        <p:spPr/>
        <p:txBody>
          <a:bodyPr/>
          <a:lstStyle/>
          <a:p>
            <a:r>
              <a:rPr lang="en-US" dirty="0"/>
              <a:t>Privileged and Confidential</a:t>
            </a:r>
          </a:p>
        </p:txBody>
      </p:sp>
      <p:sp>
        <p:nvSpPr>
          <p:cNvPr id="5" name="Slide Number Placeholder 4">
            <a:extLst>
              <a:ext uri="{FF2B5EF4-FFF2-40B4-BE49-F238E27FC236}">
                <a16:creationId xmlns:a16="http://schemas.microsoft.com/office/drawing/2014/main" id="{679975B4-8321-482E-9E1F-7B02B7CFA623}"/>
              </a:ext>
            </a:extLst>
          </p:cNvPr>
          <p:cNvSpPr>
            <a:spLocks noGrp="1"/>
          </p:cNvSpPr>
          <p:nvPr>
            <p:ph type="sldNum" sz="quarter" idx="12"/>
          </p:nvPr>
        </p:nvSpPr>
        <p:spPr/>
        <p:txBody>
          <a:bodyPr/>
          <a:lstStyle/>
          <a:p>
            <a:fld id="{2692C191-B6DB-484E-911A-BA234C2900DB}" type="slidenum">
              <a:rPr lang="en-US" smtClean="0"/>
              <a:pPr/>
              <a:t>2</a:t>
            </a:fld>
            <a:endParaRPr lang="en-US" dirty="0"/>
          </a:p>
        </p:txBody>
      </p:sp>
    </p:spTree>
    <p:extLst>
      <p:ext uri="{BB962C8B-B14F-4D97-AF65-F5344CB8AC3E}">
        <p14:creationId xmlns:p14="http://schemas.microsoft.com/office/powerpoint/2010/main" val="37057618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C44F-5598-2A43-9813-3A5B128128AF}"/>
              </a:ext>
            </a:extLst>
          </p:cNvPr>
          <p:cNvSpPr>
            <a:spLocks noGrp="1"/>
          </p:cNvSpPr>
          <p:nvPr>
            <p:ph type="title"/>
          </p:nvPr>
        </p:nvSpPr>
        <p:spPr/>
        <p:txBody>
          <a:bodyPr/>
          <a:lstStyle/>
          <a:p>
            <a:r>
              <a:rPr lang="en-US" dirty="0"/>
              <a:t>Entitlement Baselines: Realizable Priority</a:t>
            </a:r>
          </a:p>
        </p:txBody>
      </p:sp>
      <p:sp>
        <p:nvSpPr>
          <p:cNvPr id="3" name="Content Placeholder 2">
            <a:extLst>
              <a:ext uri="{FF2B5EF4-FFF2-40B4-BE49-F238E27FC236}">
                <a16:creationId xmlns:a16="http://schemas.microsoft.com/office/drawing/2014/main" id="{23925DA5-5970-3D4B-A054-FEE0F9BD87FE}"/>
              </a:ext>
            </a:extLst>
          </p:cNvPr>
          <p:cNvSpPr>
            <a:spLocks noGrp="1"/>
          </p:cNvSpPr>
          <p:nvPr>
            <p:ph sz="half" idx="1"/>
          </p:nvPr>
        </p:nvSpPr>
        <p:spPr/>
        <p:txBody>
          <a:bodyPr/>
          <a:lstStyle/>
          <a:p>
            <a:r>
              <a:rPr lang="en-US" dirty="0"/>
              <a:t>Liens -- Assets</a:t>
            </a:r>
          </a:p>
          <a:p>
            <a:r>
              <a:rPr lang="en-US" dirty="0"/>
              <a:t>Corporate Structure</a:t>
            </a:r>
          </a:p>
          <a:p>
            <a:r>
              <a:rPr lang="en-US" dirty="0"/>
              <a:t>Territorial Jurisdiction</a:t>
            </a:r>
          </a:p>
          <a:p>
            <a:r>
              <a:rPr lang="en-US" dirty="0"/>
              <a:t>Capital Structure </a:t>
            </a:r>
          </a:p>
          <a:p>
            <a:pPr lvl="1"/>
            <a:r>
              <a:rPr lang="en-US" dirty="0"/>
              <a:t>Debt</a:t>
            </a:r>
          </a:p>
          <a:p>
            <a:pPr lvl="1"/>
            <a:r>
              <a:rPr lang="en-US" dirty="0"/>
              <a:t>Equity</a:t>
            </a:r>
          </a:p>
        </p:txBody>
      </p:sp>
      <p:sp>
        <p:nvSpPr>
          <p:cNvPr id="4" name="Content Placeholder 3">
            <a:extLst>
              <a:ext uri="{FF2B5EF4-FFF2-40B4-BE49-F238E27FC236}">
                <a16:creationId xmlns:a16="http://schemas.microsoft.com/office/drawing/2014/main" id="{E8A40B37-87C8-EB4E-BCB2-E471F0D7A7B4}"/>
              </a:ext>
            </a:extLst>
          </p:cNvPr>
          <p:cNvSpPr>
            <a:spLocks noGrp="1"/>
          </p:cNvSpPr>
          <p:nvPr>
            <p:ph sz="half" idx="2"/>
          </p:nvPr>
        </p:nvSpPr>
        <p:spPr/>
        <p:txBody>
          <a:bodyPr/>
          <a:lstStyle/>
          <a:p>
            <a:endParaRPr lang="en-US" dirty="0"/>
          </a:p>
        </p:txBody>
      </p:sp>
      <p:sp>
        <p:nvSpPr>
          <p:cNvPr id="5" name="Rectangle 4">
            <a:extLst>
              <a:ext uri="{FF2B5EF4-FFF2-40B4-BE49-F238E27FC236}">
                <a16:creationId xmlns:a16="http://schemas.microsoft.com/office/drawing/2014/main" id="{7071E170-FC0B-1F4B-BF92-5633EE622427}"/>
              </a:ext>
            </a:extLst>
          </p:cNvPr>
          <p:cNvSpPr/>
          <p:nvPr/>
        </p:nvSpPr>
        <p:spPr>
          <a:xfrm>
            <a:off x="725840" y="1817172"/>
            <a:ext cx="4038601"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3B47CEA-C6D1-5748-96EC-AABDE1E846B5}"/>
              </a:ext>
            </a:extLst>
          </p:cNvPr>
          <p:cNvSpPr/>
          <p:nvPr/>
        </p:nvSpPr>
        <p:spPr>
          <a:xfrm>
            <a:off x="716798" y="3417372"/>
            <a:ext cx="4038601" cy="1600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7D053FA-47CD-A34B-BAC4-EEF883F2D116}"/>
              </a:ext>
            </a:extLst>
          </p:cNvPr>
          <p:cNvSpPr txBox="1"/>
          <p:nvPr/>
        </p:nvSpPr>
        <p:spPr>
          <a:xfrm>
            <a:off x="5069240" y="2432606"/>
            <a:ext cx="3222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Best interests/Realizable Priority</a:t>
            </a:r>
          </a:p>
        </p:txBody>
      </p:sp>
      <p:sp>
        <p:nvSpPr>
          <p:cNvPr id="9" name="TextBox 8">
            <a:extLst>
              <a:ext uri="{FF2B5EF4-FFF2-40B4-BE49-F238E27FC236}">
                <a16:creationId xmlns:a16="http://schemas.microsoft.com/office/drawing/2014/main" id="{62680C13-6C91-0F40-9F9F-6E455BCAB38E}"/>
              </a:ext>
            </a:extLst>
          </p:cNvPr>
          <p:cNvSpPr txBox="1"/>
          <p:nvPr/>
        </p:nvSpPr>
        <p:spPr>
          <a:xfrm>
            <a:off x="4867759" y="3910053"/>
            <a:ext cx="17551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Absolute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Priority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(Waterfall)</a:t>
            </a:r>
          </a:p>
        </p:txBody>
      </p:sp>
      <p:sp>
        <p:nvSpPr>
          <p:cNvPr id="10" name="TextBox 9">
            <a:extLst>
              <a:ext uri="{FF2B5EF4-FFF2-40B4-BE49-F238E27FC236}">
                <a16:creationId xmlns:a16="http://schemas.microsoft.com/office/drawing/2014/main" id="{B90B0E2E-DA69-A747-82C5-445AB547648B}"/>
              </a:ext>
            </a:extLst>
          </p:cNvPr>
          <p:cNvSpPr txBox="1"/>
          <p:nvPr/>
        </p:nvSpPr>
        <p:spPr>
          <a:xfrm>
            <a:off x="5678840" y="2960172"/>
            <a:ext cx="592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How much could be realized without a collective proceeding</a:t>
            </a:r>
          </a:p>
        </p:txBody>
      </p:sp>
      <p:cxnSp>
        <p:nvCxnSpPr>
          <p:cNvPr id="12" name="Straight Arrow Connector 11">
            <a:extLst>
              <a:ext uri="{FF2B5EF4-FFF2-40B4-BE49-F238E27FC236}">
                <a16:creationId xmlns:a16="http://schemas.microsoft.com/office/drawing/2014/main" id="{00E9851D-6731-8D4C-8A0C-4172FB3FF0FD}"/>
              </a:ext>
            </a:extLst>
          </p:cNvPr>
          <p:cNvCxnSpPr>
            <a:cxnSpLocks/>
            <a:stCxn id="10" idx="1"/>
          </p:cNvCxnSpPr>
          <p:nvPr/>
        </p:nvCxnSpPr>
        <p:spPr>
          <a:xfrm flipH="1" flipV="1">
            <a:off x="4773484" y="2818266"/>
            <a:ext cx="905356" cy="326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49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Absolute Priority</a:t>
            </a:r>
          </a:p>
        </p:txBody>
      </p:sp>
      <p:sp>
        <p:nvSpPr>
          <p:cNvPr id="3" name="Content Placeholder 2"/>
          <p:cNvSpPr>
            <a:spLocks noGrp="1"/>
          </p:cNvSpPr>
          <p:nvPr>
            <p:ph sz="half" idx="1"/>
          </p:nvPr>
        </p:nvSpPr>
        <p:spPr/>
        <p:txBody>
          <a:bodyPr>
            <a:normAutofit/>
          </a:bodyPr>
          <a:lstStyle/>
          <a:p>
            <a:r>
              <a:rPr lang="en-US" dirty="0"/>
              <a:t>The single waterfall.</a:t>
            </a:r>
          </a:p>
          <a:p>
            <a:r>
              <a:rPr lang="en-US" dirty="0"/>
              <a:t>The value of the firm is fully </a:t>
            </a:r>
            <a:r>
              <a:rPr lang="en-US" dirty="0" err="1"/>
              <a:t>liened</a:t>
            </a:r>
            <a:r>
              <a:rPr lang="en-US" dirty="0"/>
              <a:t>. </a:t>
            </a:r>
          </a:p>
          <a:p>
            <a:r>
              <a:rPr lang="en-US" dirty="0"/>
              <a:t>All of the value goes to the secured creditor.</a:t>
            </a:r>
          </a:p>
        </p:txBody>
      </p:sp>
      <p:sp>
        <p:nvSpPr>
          <p:cNvPr id="9" name="Content Placeholder 8">
            <a:extLst>
              <a:ext uri="{FF2B5EF4-FFF2-40B4-BE49-F238E27FC236}">
                <a16:creationId xmlns:a16="http://schemas.microsoft.com/office/drawing/2014/main" id="{4E2D9794-3C31-3E45-BF59-7AB4870D8AA2}"/>
              </a:ext>
            </a:extLst>
          </p:cNvPr>
          <p:cNvSpPr>
            <a:spLocks noGrp="1"/>
          </p:cNvSpPr>
          <p:nvPr>
            <p:ph sz="half" idx="2"/>
          </p:nvPr>
        </p:nvSpPr>
        <p:spPr/>
        <p:txBody>
          <a:bodyPr/>
          <a:lstStyle/>
          <a:p>
            <a:endParaRPr lang="en-US"/>
          </a:p>
        </p:txBody>
      </p:sp>
      <p:sp>
        <p:nvSpPr>
          <p:cNvPr id="7" name="Rectangle 6"/>
          <p:cNvSpPr/>
          <p:nvPr/>
        </p:nvSpPr>
        <p:spPr>
          <a:xfrm>
            <a:off x="7224346"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8" name="Rectangle 7"/>
          <p:cNvSpPr/>
          <p:nvPr/>
        </p:nvSpPr>
        <p:spPr>
          <a:xfrm>
            <a:off x="7224346" y="2727327"/>
            <a:ext cx="707131" cy="1038982"/>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10" name="TextBox 9"/>
          <p:cNvSpPr txBox="1"/>
          <p:nvPr/>
        </p:nvSpPr>
        <p:spPr>
          <a:xfrm>
            <a:off x="8508728" y="3910608"/>
            <a:ext cx="864339"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Sale Price</a:t>
            </a:r>
          </a:p>
        </p:txBody>
      </p:sp>
      <p:cxnSp>
        <p:nvCxnSpPr>
          <p:cNvPr id="11" name="Straight Arrow Connector 10"/>
          <p:cNvCxnSpPr/>
          <p:nvPr/>
        </p:nvCxnSpPr>
        <p:spPr>
          <a:xfrm flipH="1">
            <a:off x="7931476" y="4135641"/>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224346" y="1932216"/>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224345" y="2174875"/>
            <a:ext cx="497252"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GUC</a:t>
            </a:r>
          </a:p>
        </p:txBody>
      </p:sp>
    </p:spTree>
    <p:extLst>
      <p:ext uri="{BB962C8B-B14F-4D97-AF65-F5344CB8AC3E}">
        <p14:creationId xmlns:p14="http://schemas.microsoft.com/office/powerpoint/2010/main" val="193821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Relative Priority (Baird/Casey)</a:t>
            </a:r>
          </a:p>
        </p:txBody>
      </p:sp>
      <p:sp>
        <p:nvSpPr>
          <p:cNvPr id="3" name="Content Placeholder 2"/>
          <p:cNvSpPr>
            <a:spLocks noGrp="1"/>
          </p:cNvSpPr>
          <p:nvPr>
            <p:ph sz="half" idx="1"/>
          </p:nvPr>
        </p:nvSpPr>
        <p:spPr/>
        <p:txBody>
          <a:bodyPr>
            <a:normAutofit/>
          </a:bodyPr>
          <a:lstStyle/>
          <a:p>
            <a:r>
              <a:rPr lang="en-US" dirty="0"/>
              <a:t>The single waterfall.</a:t>
            </a:r>
          </a:p>
          <a:p>
            <a:r>
              <a:rPr lang="en-US" dirty="0"/>
              <a:t>All of the value goes to the secured creditor.</a:t>
            </a:r>
          </a:p>
          <a:p>
            <a:r>
              <a:rPr lang="en-US" dirty="0"/>
              <a:t>Except “option value”</a:t>
            </a:r>
          </a:p>
          <a:p>
            <a:pPr lvl="1"/>
            <a:r>
              <a:rPr lang="en-US" dirty="0"/>
              <a:t>The possibility that the value could go up. </a:t>
            </a:r>
          </a:p>
          <a:p>
            <a:pPr lvl="1"/>
            <a:endParaRPr lang="en-US" dirty="0"/>
          </a:p>
        </p:txBody>
      </p:sp>
      <p:sp>
        <p:nvSpPr>
          <p:cNvPr id="9" name="Content Placeholder 8">
            <a:extLst>
              <a:ext uri="{FF2B5EF4-FFF2-40B4-BE49-F238E27FC236}">
                <a16:creationId xmlns:a16="http://schemas.microsoft.com/office/drawing/2014/main" id="{4E2D9794-3C31-3E45-BF59-7AB4870D8AA2}"/>
              </a:ext>
            </a:extLst>
          </p:cNvPr>
          <p:cNvSpPr>
            <a:spLocks noGrp="1"/>
          </p:cNvSpPr>
          <p:nvPr>
            <p:ph sz="half" idx="2"/>
          </p:nvPr>
        </p:nvSpPr>
        <p:spPr/>
        <p:txBody>
          <a:bodyPr/>
          <a:lstStyle/>
          <a:p>
            <a:endParaRPr lang="en-US"/>
          </a:p>
        </p:txBody>
      </p:sp>
      <p:sp>
        <p:nvSpPr>
          <p:cNvPr id="7" name="Rectangle 6"/>
          <p:cNvSpPr/>
          <p:nvPr/>
        </p:nvSpPr>
        <p:spPr>
          <a:xfrm>
            <a:off x="7224346"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8" name="Rectangle 7"/>
          <p:cNvSpPr/>
          <p:nvPr/>
        </p:nvSpPr>
        <p:spPr>
          <a:xfrm>
            <a:off x="7224346" y="2727327"/>
            <a:ext cx="707131" cy="1038982"/>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10" name="TextBox 9"/>
          <p:cNvSpPr txBox="1"/>
          <p:nvPr/>
        </p:nvSpPr>
        <p:spPr>
          <a:xfrm>
            <a:off x="8508728" y="3910608"/>
            <a:ext cx="864339"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Sale Price</a:t>
            </a:r>
          </a:p>
        </p:txBody>
      </p:sp>
      <p:cxnSp>
        <p:nvCxnSpPr>
          <p:cNvPr id="11" name="Straight Arrow Connector 10"/>
          <p:cNvCxnSpPr/>
          <p:nvPr/>
        </p:nvCxnSpPr>
        <p:spPr>
          <a:xfrm flipH="1">
            <a:off x="7931476" y="4135641"/>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224346" y="1932216"/>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224345" y="2174875"/>
            <a:ext cx="497252"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GUC</a:t>
            </a:r>
          </a:p>
        </p:txBody>
      </p:sp>
      <p:sp>
        <p:nvSpPr>
          <p:cNvPr id="14" name="TextBox 13">
            <a:extLst>
              <a:ext uri="{FF2B5EF4-FFF2-40B4-BE49-F238E27FC236}">
                <a16:creationId xmlns:a16="http://schemas.microsoft.com/office/drawing/2014/main" id="{E18A6AAC-EC81-A042-B488-A491193D9A8B}"/>
              </a:ext>
            </a:extLst>
          </p:cNvPr>
          <p:cNvSpPr txBox="1"/>
          <p:nvPr/>
        </p:nvSpPr>
        <p:spPr>
          <a:xfrm>
            <a:off x="8551453" y="2964771"/>
            <a:ext cx="1060740"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Option Price</a:t>
            </a:r>
          </a:p>
        </p:txBody>
      </p:sp>
      <p:cxnSp>
        <p:nvCxnSpPr>
          <p:cNvPr id="15" name="Straight Arrow Connector 14">
            <a:extLst>
              <a:ext uri="{FF2B5EF4-FFF2-40B4-BE49-F238E27FC236}">
                <a16:creationId xmlns:a16="http://schemas.microsoft.com/office/drawing/2014/main" id="{F07042E6-B65E-684B-BA8C-8CDB9C9BB0E0}"/>
              </a:ext>
            </a:extLst>
          </p:cNvPr>
          <p:cNvCxnSpPr/>
          <p:nvPr/>
        </p:nvCxnSpPr>
        <p:spPr>
          <a:xfrm flipH="1">
            <a:off x="7974201" y="3189804"/>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1939715-8946-D247-A49C-A73A0CCB259B}"/>
              </a:ext>
            </a:extLst>
          </p:cNvPr>
          <p:cNvSpPr txBox="1"/>
          <p:nvPr/>
        </p:nvSpPr>
        <p:spPr>
          <a:xfrm>
            <a:off x="8489672" y="2125802"/>
            <a:ext cx="1060740"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Option Price</a:t>
            </a:r>
          </a:p>
        </p:txBody>
      </p:sp>
      <p:cxnSp>
        <p:nvCxnSpPr>
          <p:cNvPr id="17" name="Straight Arrow Connector 16">
            <a:extLst>
              <a:ext uri="{FF2B5EF4-FFF2-40B4-BE49-F238E27FC236}">
                <a16:creationId xmlns:a16="http://schemas.microsoft.com/office/drawing/2014/main" id="{8D2D74E2-1C05-B144-9B3B-4611CF77E126}"/>
              </a:ext>
            </a:extLst>
          </p:cNvPr>
          <p:cNvCxnSpPr/>
          <p:nvPr/>
        </p:nvCxnSpPr>
        <p:spPr>
          <a:xfrm flipH="1">
            <a:off x="7912420" y="2350835"/>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390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Relative Priority (EU)</a:t>
            </a:r>
          </a:p>
        </p:txBody>
      </p:sp>
      <p:sp>
        <p:nvSpPr>
          <p:cNvPr id="3" name="Content Placeholder 2"/>
          <p:cNvSpPr>
            <a:spLocks noGrp="1"/>
          </p:cNvSpPr>
          <p:nvPr>
            <p:ph sz="half" idx="1"/>
          </p:nvPr>
        </p:nvSpPr>
        <p:spPr/>
        <p:txBody>
          <a:bodyPr>
            <a:normAutofit/>
          </a:bodyPr>
          <a:lstStyle/>
          <a:p>
            <a:r>
              <a:rPr lang="en-US" dirty="0"/>
              <a:t>The single waterfall.</a:t>
            </a:r>
          </a:p>
          <a:p>
            <a:r>
              <a:rPr lang="en-US" dirty="0"/>
              <a:t>Senior entitlement limited to “next best alternative”/best interests.</a:t>
            </a:r>
          </a:p>
          <a:p>
            <a:r>
              <a:rPr lang="en-US" dirty="0"/>
              <a:t>Distribute the rest in a manner that respects priority. </a:t>
            </a:r>
          </a:p>
          <a:p>
            <a:pPr lvl="1"/>
            <a:endParaRPr lang="en-US" dirty="0"/>
          </a:p>
        </p:txBody>
      </p:sp>
      <p:sp>
        <p:nvSpPr>
          <p:cNvPr id="9" name="Content Placeholder 8">
            <a:extLst>
              <a:ext uri="{FF2B5EF4-FFF2-40B4-BE49-F238E27FC236}">
                <a16:creationId xmlns:a16="http://schemas.microsoft.com/office/drawing/2014/main" id="{4E2D9794-3C31-3E45-BF59-7AB4870D8AA2}"/>
              </a:ext>
            </a:extLst>
          </p:cNvPr>
          <p:cNvSpPr>
            <a:spLocks noGrp="1"/>
          </p:cNvSpPr>
          <p:nvPr>
            <p:ph sz="half" idx="2"/>
          </p:nvPr>
        </p:nvSpPr>
        <p:spPr/>
        <p:txBody>
          <a:bodyPr/>
          <a:lstStyle/>
          <a:p>
            <a:endParaRPr lang="en-US" dirty="0"/>
          </a:p>
        </p:txBody>
      </p:sp>
      <p:sp>
        <p:nvSpPr>
          <p:cNvPr id="7" name="Rectangle 6"/>
          <p:cNvSpPr/>
          <p:nvPr/>
        </p:nvSpPr>
        <p:spPr>
          <a:xfrm>
            <a:off x="7224346"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8" name="Rectangle 7"/>
          <p:cNvSpPr/>
          <p:nvPr/>
        </p:nvSpPr>
        <p:spPr>
          <a:xfrm>
            <a:off x="7224346" y="2727327"/>
            <a:ext cx="707131" cy="1038982"/>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10" name="TextBox 9"/>
          <p:cNvSpPr txBox="1"/>
          <p:nvPr/>
        </p:nvSpPr>
        <p:spPr>
          <a:xfrm>
            <a:off x="8508728" y="3910608"/>
            <a:ext cx="1943161"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Going Concern Sale Price</a:t>
            </a:r>
          </a:p>
        </p:txBody>
      </p:sp>
      <p:cxnSp>
        <p:nvCxnSpPr>
          <p:cNvPr id="11" name="Straight Arrow Connector 10"/>
          <p:cNvCxnSpPr/>
          <p:nvPr/>
        </p:nvCxnSpPr>
        <p:spPr>
          <a:xfrm flipH="1">
            <a:off x="7931476" y="4135641"/>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224346" y="1932216"/>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224345" y="2174875"/>
            <a:ext cx="497252"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GUC</a:t>
            </a:r>
          </a:p>
        </p:txBody>
      </p:sp>
      <p:sp>
        <p:nvSpPr>
          <p:cNvPr id="18" name="TextBox 17">
            <a:extLst>
              <a:ext uri="{FF2B5EF4-FFF2-40B4-BE49-F238E27FC236}">
                <a16:creationId xmlns:a16="http://schemas.microsoft.com/office/drawing/2014/main" id="{F10B800D-6A20-A847-941F-5CC36EA5ECE7}"/>
              </a:ext>
            </a:extLst>
          </p:cNvPr>
          <p:cNvSpPr txBox="1"/>
          <p:nvPr/>
        </p:nvSpPr>
        <p:spPr>
          <a:xfrm>
            <a:off x="8523159" y="4430045"/>
            <a:ext cx="1674305"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Next Best Alternative</a:t>
            </a:r>
          </a:p>
        </p:txBody>
      </p:sp>
      <p:cxnSp>
        <p:nvCxnSpPr>
          <p:cNvPr id="19" name="Straight Arrow Connector 18">
            <a:extLst>
              <a:ext uri="{FF2B5EF4-FFF2-40B4-BE49-F238E27FC236}">
                <a16:creationId xmlns:a16="http://schemas.microsoft.com/office/drawing/2014/main" id="{1A6DF273-A8D5-8B4C-B1E1-7A7755FCEC01}"/>
              </a:ext>
            </a:extLst>
          </p:cNvPr>
          <p:cNvCxnSpPr/>
          <p:nvPr/>
        </p:nvCxnSpPr>
        <p:spPr>
          <a:xfrm flipH="1">
            <a:off x="7945907" y="4655078"/>
            <a:ext cx="591683" cy="106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12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Realizable Value – Silos</a:t>
            </a:r>
          </a:p>
        </p:txBody>
      </p:sp>
      <p:sp>
        <p:nvSpPr>
          <p:cNvPr id="3" name="Content Placeholder 2"/>
          <p:cNvSpPr>
            <a:spLocks noGrp="1"/>
          </p:cNvSpPr>
          <p:nvPr>
            <p:ph idx="1"/>
          </p:nvPr>
        </p:nvSpPr>
        <p:spPr>
          <a:xfrm>
            <a:off x="952501" y="1625396"/>
            <a:ext cx="4876800" cy="4525963"/>
          </a:xfrm>
        </p:spPr>
        <p:txBody>
          <a:bodyPr>
            <a:normAutofit fontScale="77500" lnSpcReduction="20000"/>
          </a:bodyPr>
          <a:lstStyle/>
          <a:p>
            <a:r>
              <a:rPr lang="en-US" dirty="0"/>
              <a:t>Asset Based Priority</a:t>
            </a:r>
          </a:p>
          <a:p>
            <a:pPr lvl="1"/>
            <a:r>
              <a:rPr lang="en-US" dirty="0"/>
              <a:t>Depends on Value of the Assets</a:t>
            </a:r>
          </a:p>
          <a:p>
            <a:r>
              <a:rPr lang="en-US" dirty="0"/>
              <a:t>Corporate Structure Based Priority</a:t>
            </a:r>
          </a:p>
          <a:p>
            <a:pPr lvl="1"/>
            <a:r>
              <a:rPr lang="en-US" dirty="0"/>
              <a:t>Limited to assets of the entity</a:t>
            </a:r>
          </a:p>
          <a:p>
            <a:pPr lvl="1"/>
            <a:r>
              <a:rPr lang="en-US" dirty="0"/>
              <a:t>Value of claims with recourse</a:t>
            </a:r>
          </a:p>
          <a:p>
            <a:r>
              <a:rPr lang="en-US" dirty="0"/>
              <a:t>Territorial/Jurisdictional claim to priority</a:t>
            </a:r>
          </a:p>
          <a:p>
            <a:pPr lvl="1"/>
            <a:r>
              <a:rPr lang="en-US" dirty="0"/>
              <a:t>Distribution that would be obtained in a territorial winding up. </a:t>
            </a:r>
          </a:p>
          <a:p>
            <a:r>
              <a:rPr lang="en-US" dirty="0"/>
              <a:t>Waterfall Priority – Capital Structure</a:t>
            </a:r>
          </a:p>
          <a:p>
            <a:pPr lvl="1"/>
            <a:r>
              <a:rPr lang="en-US" dirty="0"/>
              <a:t>Statutory priority (COMI)</a:t>
            </a:r>
          </a:p>
          <a:p>
            <a:pPr lvl="1"/>
            <a:r>
              <a:rPr lang="en-US" dirty="0"/>
              <a:t>Pari Passu Claims</a:t>
            </a:r>
          </a:p>
          <a:p>
            <a:pPr lvl="2"/>
            <a:r>
              <a:rPr lang="en-US" dirty="0"/>
              <a:t>No need to locate if centrally administered</a:t>
            </a:r>
          </a:p>
          <a:p>
            <a:pPr lvl="2"/>
            <a:r>
              <a:rPr lang="en-US" dirty="0"/>
              <a:t>Hotchpot if distributions decentralized</a:t>
            </a:r>
          </a:p>
        </p:txBody>
      </p:sp>
      <p:grpSp>
        <p:nvGrpSpPr>
          <p:cNvPr id="4" name="Group 3"/>
          <p:cNvGrpSpPr/>
          <p:nvPr/>
        </p:nvGrpSpPr>
        <p:grpSpPr>
          <a:xfrm>
            <a:off x="6781800" y="1526178"/>
            <a:ext cx="3200400" cy="4757057"/>
            <a:chOff x="5257800" y="1526177"/>
            <a:chExt cx="3200400" cy="4757057"/>
          </a:xfrm>
        </p:grpSpPr>
        <p:grpSp>
          <p:nvGrpSpPr>
            <p:cNvPr id="5" name="Group 4"/>
            <p:cNvGrpSpPr/>
            <p:nvPr/>
          </p:nvGrpSpPr>
          <p:grpSpPr>
            <a:xfrm>
              <a:off x="5257800" y="1526177"/>
              <a:ext cx="1143000" cy="2133600"/>
              <a:chOff x="5867400" y="2133600"/>
              <a:chExt cx="1143000" cy="2133600"/>
            </a:xfrm>
          </p:grpSpPr>
          <p:sp>
            <p:nvSpPr>
              <p:cNvPr id="25" name="Oval 24"/>
              <p:cNvSpPr/>
              <p:nvPr/>
            </p:nvSpPr>
            <p:spPr>
              <a:xfrm>
                <a:off x="5867400" y="2133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5867400" y="4038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p:cNvCxnSpPr>
                <a:stCxn id="25" idx="2"/>
                <a:endCxn id="26" idx="2"/>
              </p:cNvCxnSpPr>
              <p:nvPr/>
            </p:nvCxnSpPr>
            <p:spPr>
              <a:xfrm>
                <a:off x="5867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6"/>
                <a:endCxn id="26" idx="6"/>
              </p:cNvCxnSpPr>
              <p:nvPr/>
            </p:nvCxnSpPr>
            <p:spPr>
              <a:xfrm>
                <a:off x="7010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162800" y="1754777"/>
              <a:ext cx="1143000" cy="2133600"/>
              <a:chOff x="5867400" y="2133600"/>
              <a:chExt cx="1143000" cy="2133600"/>
            </a:xfrm>
          </p:grpSpPr>
          <p:sp>
            <p:nvSpPr>
              <p:cNvPr id="21" name="Oval 20"/>
              <p:cNvSpPr/>
              <p:nvPr/>
            </p:nvSpPr>
            <p:spPr>
              <a:xfrm>
                <a:off x="5867400" y="2133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5867400" y="4038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a:stCxn id="21" idx="2"/>
                <a:endCxn id="22" idx="2"/>
              </p:cNvCxnSpPr>
              <p:nvPr/>
            </p:nvCxnSpPr>
            <p:spPr>
              <a:xfrm>
                <a:off x="5867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6"/>
                <a:endCxn id="22" idx="6"/>
              </p:cNvCxnSpPr>
              <p:nvPr/>
            </p:nvCxnSpPr>
            <p:spPr>
              <a:xfrm>
                <a:off x="7010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715000" y="3921034"/>
              <a:ext cx="1143000" cy="2133600"/>
              <a:chOff x="5867400" y="2133600"/>
              <a:chExt cx="1143000" cy="2133600"/>
            </a:xfrm>
          </p:grpSpPr>
          <p:sp>
            <p:nvSpPr>
              <p:cNvPr id="17" name="Oval 16"/>
              <p:cNvSpPr/>
              <p:nvPr/>
            </p:nvSpPr>
            <p:spPr>
              <a:xfrm>
                <a:off x="5867400" y="2133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5867400" y="4038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stCxn id="17" idx="2"/>
                <a:endCxn id="18" idx="2"/>
              </p:cNvCxnSpPr>
              <p:nvPr/>
            </p:nvCxnSpPr>
            <p:spPr>
              <a:xfrm>
                <a:off x="5867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a:endCxn id="18" idx="6"/>
              </p:cNvCxnSpPr>
              <p:nvPr/>
            </p:nvCxnSpPr>
            <p:spPr>
              <a:xfrm>
                <a:off x="7010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315200" y="4149634"/>
              <a:ext cx="1143000" cy="2133600"/>
              <a:chOff x="5867400" y="2133600"/>
              <a:chExt cx="1143000" cy="2133600"/>
            </a:xfrm>
          </p:grpSpPr>
          <p:sp>
            <p:nvSpPr>
              <p:cNvPr id="13" name="Oval 12"/>
              <p:cNvSpPr/>
              <p:nvPr/>
            </p:nvSpPr>
            <p:spPr>
              <a:xfrm>
                <a:off x="5867400" y="2133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5867400" y="4038600"/>
                <a:ext cx="1143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a:stCxn id="13" idx="2"/>
                <a:endCxn id="14" idx="2"/>
              </p:cNvCxnSpPr>
              <p:nvPr/>
            </p:nvCxnSpPr>
            <p:spPr>
              <a:xfrm>
                <a:off x="5867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6"/>
                <a:endCxn id="14" idx="6"/>
              </p:cNvCxnSpPr>
              <p:nvPr/>
            </p:nvCxnSpPr>
            <p:spPr>
              <a:xfrm>
                <a:off x="7010400" y="2247900"/>
                <a:ext cx="0" cy="1905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406310" y="2438400"/>
              <a:ext cx="8420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10" name="TextBox 9"/>
            <p:cNvSpPr txBox="1"/>
            <p:nvPr/>
          </p:nvSpPr>
          <p:spPr>
            <a:xfrm>
              <a:off x="7543800" y="2590800"/>
              <a:ext cx="437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11" name="TextBox 10"/>
            <p:cNvSpPr txBox="1"/>
            <p:nvPr/>
          </p:nvSpPr>
          <p:spPr>
            <a:xfrm>
              <a:off x="5867400" y="4800600"/>
              <a:ext cx="8115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France</a:t>
              </a:r>
            </a:p>
          </p:txBody>
        </p:sp>
        <p:sp>
          <p:nvSpPr>
            <p:cNvPr id="12" name="TextBox 11"/>
            <p:cNvSpPr txBox="1"/>
            <p:nvPr/>
          </p:nvSpPr>
          <p:spPr>
            <a:xfrm>
              <a:off x="7454818" y="4985266"/>
              <a:ext cx="8637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Mexico</a:t>
              </a:r>
            </a:p>
          </p:txBody>
        </p:sp>
      </p:grpSp>
    </p:spTree>
    <p:extLst>
      <p:ext uri="{BB962C8B-B14F-4D97-AF65-F5344CB8AC3E}">
        <p14:creationId xmlns:p14="http://schemas.microsoft.com/office/powerpoint/2010/main" val="178648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565E7F-C7A6-D149-870C-47E6BA433777}"/>
              </a:ext>
            </a:extLst>
          </p:cNvPr>
          <p:cNvSpPr>
            <a:spLocks noGrp="1"/>
          </p:cNvSpPr>
          <p:nvPr>
            <p:ph type="ctrTitle"/>
          </p:nvPr>
        </p:nvSpPr>
        <p:spPr/>
        <p:txBody>
          <a:bodyPr/>
          <a:lstStyle/>
          <a:p>
            <a:r>
              <a:rPr lang="en-US" dirty="0"/>
              <a:t>III Valuation Panel</a:t>
            </a:r>
          </a:p>
        </p:txBody>
      </p:sp>
      <p:sp>
        <p:nvSpPr>
          <p:cNvPr id="9" name="Subtitle 8">
            <a:extLst>
              <a:ext uri="{FF2B5EF4-FFF2-40B4-BE49-F238E27FC236}">
                <a16:creationId xmlns:a16="http://schemas.microsoft.com/office/drawing/2014/main" id="{36C323E6-7AD5-EA41-8CF6-E44CA8D751D0}"/>
              </a:ext>
            </a:extLst>
          </p:cNvPr>
          <p:cNvSpPr>
            <a:spLocks noGrp="1"/>
          </p:cNvSpPr>
          <p:nvPr>
            <p:ph type="subTitle" idx="1"/>
          </p:nvPr>
        </p:nvSpPr>
        <p:spPr/>
        <p:txBody>
          <a:bodyPr/>
          <a:lstStyle/>
          <a:p>
            <a:r>
              <a:rPr lang="en-US" dirty="0"/>
              <a:t>England and </a:t>
            </a:r>
            <a:r>
              <a:rPr lang="en-US" dirty="0" err="1"/>
              <a:t>wales</a:t>
            </a:r>
            <a:endParaRPr lang="en-US" dirty="0"/>
          </a:p>
        </p:txBody>
      </p:sp>
      <p:sp>
        <p:nvSpPr>
          <p:cNvPr id="10" name="Text Placeholder 9">
            <a:extLst>
              <a:ext uri="{FF2B5EF4-FFF2-40B4-BE49-F238E27FC236}">
                <a16:creationId xmlns:a16="http://schemas.microsoft.com/office/drawing/2014/main" id="{7B9087AC-3B6C-7340-9C1D-41EB93C6D8C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Professor Sarah Paterson, LSE</a:t>
            </a:r>
          </a:p>
        </p:txBody>
      </p:sp>
      <p:sp>
        <p:nvSpPr>
          <p:cNvPr id="12" name="Text Placeholder 11">
            <a:extLst>
              <a:ext uri="{FF2B5EF4-FFF2-40B4-BE49-F238E27FC236}">
                <a16:creationId xmlns:a16="http://schemas.microsoft.com/office/drawing/2014/main" id="{57F77641-D850-0F46-B6DA-1AC10F44E051}"/>
              </a:ext>
            </a:extLst>
          </p:cNvPr>
          <p:cNvSpPr>
            <a:spLocks noGrp="1"/>
          </p:cNvSpPr>
          <p:nvPr>
            <p:ph type="body" sz="quarter" idx="17"/>
          </p:nvPr>
        </p:nvSpPr>
        <p:spPr/>
        <p:txBody>
          <a:bodyPr/>
          <a:lstStyle/>
          <a:p>
            <a:r>
              <a:rPr lang="en-US" dirty="0" err="1"/>
              <a:t>S.Paterson</a:t>
            </a:r>
            <a:r>
              <a:rPr lang="en-US" dirty="0"/>
              <a:t>@ lse.ac.uk</a:t>
            </a:r>
          </a:p>
        </p:txBody>
      </p:sp>
      <p:sp>
        <p:nvSpPr>
          <p:cNvPr id="11" name="Text Placeholder 10">
            <a:extLst>
              <a:ext uri="{FF2B5EF4-FFF2-40B4-BE49-F238E27FC236}">
                <a16:creationId xmlns:a16="http://schemas.microsoft.com/office/drawing/2014/main" id="{1FCE5020-B646-4C49-B97F-880F7AB6D5EF}"/>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469403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6C8654-0B94-C40A-4EEA-FC621853D9DB}"/>
              </a:ext>
            </a:extLst>
          </p:cNvPr>
          <p:cNvSpPr>
            <a:spLocks noGrp="1"/>
          </p:cNvSpPr>
          <p:nvPr>
            <p:ph type="body" sz="quarter" idx="10"/>
          </p:nvPr>
        </p:nvSpPr>
        <p:spPr/>
        <p:txBody>
          <a:bodyPr/>
          <a:lstStyle/>
          <a:p>
            <a:pPr marL="350837" indent="-342900">
              <a:buFont typeface="Wingdings" panose="05000000000000000000" pitchFamily="2" charset="2"/>
              <a:buChar char="§"/>
            </a:pPr>
            <a:r>
              <a:rPr lang="en-GB" dirty="0"/>
              <a:t>Blanket lien</a:t>
            </a:r>
          </a:p>
          <a:p>
            <a:pPr marL="527050" lvl="1" indent="-342900"/>
            <a:r>
              <a:rPr lang="en-GB" dirty="0"/>
              <a:t>In England and Wales fixed and floating charge over debtor’s business and assets</a:t>
            </a:r>
          </a:p>
          <a:p>
            <a:pPr marL="527050" lvl="1" indent="-342900"/>
            <a:r>
              <a:rPr lang="en-GB" dirty="0"/>
              <a:t>Local law analysis if overseas subsidiaries who have provided guarantees and security (not relevant for our scenario)</a:t>
            </a:r>
          </a:p>
          <a:p>
            <a:pPr marL="884237" lvl="4" indent="-342900"/>
            <a:endParaRPr lang="en-GB" dirty="0"/>
          </a:p>
        </p:txBody>
      </p:sp>
      <p:sp>
        <p:nvSpPr>
          <p:cNvPr id="4" name="Text Placeholder 3">
            <a:extLst>
              <a:ext uri="{FF2B5EF4-FFF2-40B4-BE49-F238E27FC236}">
                <a16:creationId xmlns:a16="http://schemas.microsoft.com/office/drawing/2014/main" id="{32BF5D46-46BD-9668-EAFD-CFD35061A0E0}"/>
              </a:ext>
            </a:extLst>
          </p:cNvPr>
          <p:cNvSpPr>
            <a:spLocks noGrp="1"/>
          </p:cNvSpPr>
          <p:nvPr>
            <p:ph type="body" sz="quarter" idx="18"/>
          </p:nvPr>
        </p:nvSpPr>
        <p:spPr/>
        <p:txBody>
          <a:bodyPr/>
          <a:lstStyle/>
          <a:p>
            <a:r>
              <a:rPr lang="en-GB" dirty="0"/>
              <a:t>S.Paterson@lse.ac.uk</a:t>
            </a:r>
          </a:p>
        </p:txBody>
      </p:sp>
      <p:sp>
        <p:nvSpPr>
          <p:cNvPr id="5" name="Text Placeholder 4">
            <a:extLst>
              <a:ext uri="{FF2B5EF4-FFF2-40B4-BE49-F238E27FC236}">
                <a16:creationId xmlns:a16="http://schemas.microsoft.com/office/drawing/2014/main" id="{72005C01-7B25-3FFC-EA2A-7E6ED425358F}"/>
              </a:ext>
            </a:extLst>
          </p:cNvPr>
          <p:cNvSpPr>
            <a:spLocks noGrp="1"/>
          </p:cNvSpPr>
          <p:nvPr>
            <p:ph type="body" sz="quarter" idx="15"/>
          </p:nvPr>
        </p:nvSpPr>
        <p:spPr/>
        <p:txBody>
          <a:bodyPr/>
          <a:lstStyle/>
          <a:p>
            <a:r>
              <a:rPr lang="en-GB" dirty="0"/>
              <a:t>Law School</a:t>
            </a:r>
          </a:p>
        </p:txBody>
      </p:sp>
      <p:sp>
        <p:nvSpPr>
          <p:cNvPr id="7" name="Title 6">
            <a:extLst>
              <a:ext uri="{FF2B5EF4-FFF2-40B4-BE49-F238E27FC236}">
                <a16:creationId xmlns:a16="http://schemas.microsoft.com/office/drawing/2014/main" id="{DFA70086-FF12-AFF9-F312-1F5C9B90D227}"/>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175387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A466E-7B81-944A-B428-6669B661CC1C}"/>
              </a:ext>
            </a:extLst>
          </p:cNvPr>
          <p:cNvSpPr>
            <a:spLocks noGrp="1"/>
          </p:cNvSpPr>
          <p:nvPr>
            <p:ph type="ctrTitle"/>
          </p:nvPr>
        </p:nvSpPr>
        <p:spPr/>
        <p:txBody>
          <a:bodyPr/>
          <a:lstStyle/>
          <a:p>
            <a:r>
              <a:rPr lang="en-US" dirty="0"/>
              <a:t>Going concern sale</a:t>
            </a:r>
          </a:p>
        </p:txBody>
      </p:sp>
      <p:sp>
        <p:nvSpPr>
          <p:cNvPr id="7" name="Text Placeholder 6">
            <a:extLst>
              <a:ext uri="{FF2B5EF4-FFF2-40B4-BE49-F238E27FC236}">
                <a16:creationId xmlns:a16="http://schemas.microsoft.com/office/drawing/2014/main" id="{84C4B885-6B69-244E-A0C1-F855769A8E44}"/>
              </a:ext>
            </a:extLst>
          </p:cNvPr>
          <p:cNvSpPr>
            <a:spLocks noGrp="1"/>
          </p:cNvSpPr>
          <p:nvPr>
            <p:ph type="body" sz="quarter" idx="18"/>
          </p:nvPr>
        </p:nvSpPr>
        <p:spPr/>
        <p:txBody>
          <a:bodyPr/>
          <a:lstStyle/>
          <a:p>
            <a:r>
              <a:rPr lang="en-US" dirty="0"/>
              <a:t>S.Paterson@lse.ac.uk</a:t>
            </a:r>
          </a:p>
        </p:txBody>
      </p:sp>
      <p:sp>
        <p:nvSpPr>
          <p:cNvPr id="6" name="Text Placeholder 5">
            <a:extLst>
              <a:ext uri="{FF2B5EF4-FFF2-40B4-BE49-F238E27FC236}">
                <a16:creationId xmlns:a16="http://schemas.microsoft.com/office/drawing/2014/main" id="{2C3183D8-638A-0941-AE0A-37D016FEB3F1}"/>
              </a:ext>
            </a:extLst>
          </p:cNvPr>
          <p:cNvSpPr>
            <a:spLocks noGrp="1"/>
          </p:cNvSpPr>
          <p:nvPr>
            <p:ph type="body" sz="quarter" idx="15"/>
          </p:nvPr>
        </p:nvSpPr>
        <p:spPr/>
        <p:txBody>
          <a:bodyPr>
            <a:normAutofit/>
          </a:bodyPr>
          <a:lstStyle/>
          <a:p>
            <a:r>
              <a:rPr lang="en-US" sz="1800" dirty="0"/>
              <a:t>Law School</a:t>
            </a:r>
          </a:p>
        </p:txBody>
      </p:sp>
    </p:spTree>
    <p:extLst>
      <p:ext uri="{BB962C8B-B14F-4D97-AF65-F5344CB8AC3E}">
        <p14:creationId xmlns:p14="http://schemas.microsoft.com/office/powerpoint/2010/main" val="1066593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Going Concern Sale</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fontScale="85000" lnSpcReduction="10000"/>
          </a:bodyPr>
          <a:lstStyle/>
          <a:p>
            <a:pPr lvl="0"/>
            <a:r>
              <a:rPr lang="en-GB" dirty="0"/>
              <a:t>Administration: Moratorium</a:t>
            </a:r>
          </a:p>
          <a:p>
            <a:pPr lvl="1"/>
            <a:r>
              <a:rPr lang="en-GB" dirty="0"/>
              <a:t> Secured creditor may apply to lift moratorium</a:t>
            </a:r>
          </a:p>
          <a:p>
            <a:pPr lvl="1"/>
            <a:r>
              <a:rPr lang="en-GB" dirty="0"/>
              <a:t> No concept of adequate protection</a:t>
            </a:r>
          </a:p>
          <a:p>
            <a:pPr lvl="1"/>
            <a:r>
              <a:rPr lang="en-GB" dirty="0"/>
              <a:t> Balancing of secured creditors’ rights and rights of other creditors (Re Atlantic Computer Systems Plc [1992] Ch 505 at 542-544)</a:t>
            </a:r>
          </a:p>
          <a:p>
            <a:pPr marL="7937" lvl="1" indent="0">
              <a:buNone/>
            </a:pPr>
            <a:r>
              <a:rPr lang="en-GB" b="1" dirty="0">
                <a:solidFill>
                  <a:srgbClr val="FF0000"/>
                </a:solidFill>
              </a:rPr>
              <a:t>But</a:t>
            </a:r>
          </a:p>
          <a:p>
            <a:pPr lvl="1"/>
            <a:r>
              <a:rPr lang="en-GB" dirty="0"/>
              <a:t> Pre-packaged administration sales much more common than trading administrations</a:t>
            </a:r>
          </a:p>
          <a:p>
            <a:pPr lvl="1"/>
            <a:r>
              <a:rPr lang="en-GB" dirty="0"/>
              <a:t> Moratorium less salient</a:t>
            </a:r>
          </a:p>
          <a:p>
            <a:pPr lvl="1"/>
            <a:r>
              <a:rPr lang="en-GB" dirty="0"/>
              <a:t> Soft power of secured creditor given rights to appoint and repeat player status of IP</a:t>
            </a:r>
          </a:p>
          <a:p>
            <a:pPr lvl="1"/>
            <a:r>
              <a:rPr lang="en-GB" dirty="0"/>
              <a:t> Commercial decisions for the administrator and not the court</a:t>
            </a:r>
          </a:p>
          <a:p>
            <a:pPr lvl="1"/>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71945"/>
            <a:ext cx="3236259" cy="243170"/>
          </a:xfrm>
        </p:spPr>
        <p:txBody>
          <a:bodyPr/>
          <a:lstStyle/>
          <a:p>
            <a:r>
              <a:rPr lang="en-US" dirty="0" err="1"/>
              <a:t>S,.Paterson@lse.ac.uk</a:t>
            </a:r>
            <a:endParaRPr lang="en-US" dirty="0"/>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779836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Going Concern Sale</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GB" dirty="0"/>
              <a:t>Administration: Use of Charged Property</a:t>
            </a:r>
          </a:p>
          <a:p>
            <a:pPr lvl="1"/>
            <a:r>
              <a:rPr lang="en-GB" dirty="0"/>
              <a:t> Administrator may dispose or take action in relating to property subject   to floating charge without consent (Insolvency Act 1986, </a:t>
            </a:r>
            <a:r>
              <a:rPr lang="en-GB" dirty="0" err="1"/>
              <a:t>Sch</a:t>
            </a:r>
            <a:r>
              <a:rPr lang="en-GB" dirty="0"/>
              <a:t> B1, para 70)</a:t>
            </a:r>
          </a:p>
          <a:p>
            <a:pPr lvl="1"/>
            <a:r>
              <a:rPr lang="en-GB" dirty="0"/>
              <a:t> Property subject to fixed charge requires court consent (Insolvency Act 1986, </a:t>
            </a:r>
            <a:r>
              <a:rPr lang="en-GB" dirty="0" err="1"/>
              <a:t>Sch</a:t>
            </a:r>
            <a:r>
              <a:rPr lang="en-GB" dirty="0"/>
              <a:t> B1, para 71) </a:t>
            </a:r>
          </a:p>
          <a:p>
            <a:pPr lvl="1"/>
            <a:r>
              <a:rPr lang="en-GB" dirty="0"/>
              <a:t> But note (</a:t>
            </a:r>
            <a:r>
              <a:rPr lang="en-GB" dirty="0" err="1"/>
              <a:t>i</a:t>
            </a:r>
            <a:r>
              <a:rPr lang="en-GB" dirty="0"/>
              <a:t>) soft power of secured creditor; (ii) commercial decision making by administrator</a:t>
            </a:r>
          </a:p>
          <a:p>
            <a:pPr lvl="1"/>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71945"/>
            <a:ext cx="3236259" cy="243170"/>
          </a:xfrm>
        </p:spPr>
        <p:txBody>
          <a:bodyPr/>
          <a:lstStyle/>
          <a:p>
            <a:r>
              <a:rPr lang="en-US" dirty="0" err="1"/>
              <a:t>S,.Paterson@lse.ac.uk</a:t>
            </a:r>
            <a:endParaRPr lang="en-US" dirty="0"/>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94902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90B0-614F-4C88-A2BB-CCE2D37DB5D5}"/>
              </a:ext>
            </a:extLst>
          </p:cNvPr>
          <p:cNvSpPr>
            <a:spLocks noGrp="1"/>
          </p:cNvSpPr>
          <p:nvPr>
            <p:ph type="title"/>
          </p:nvPr>
        </p:nvSpPr>
        <p:spPr>
          <a:xfrm>
            <a:off x="455612" y="420624"/>
            <a:ext cx="9902952" cy="575454"/>
          </a:xfrm>
        </p:spPr>
        <p:txBody>
          <a:bodyPr/>
          <a:lstStyle/>
          <a:p>
            <a:r>
              <a:rPr lang="en-US" dirty="0"/>
              <a:t>Panel Overview (cont.)</a:t>
            </a:r>
            <a:br>
              <a:rPr lang="en-US" dirty="0"/>
            </a:br>
            <a:endParaRPr lang="en-US" dirty="0"/>
          </a:p>
        </p:txBody>
      </p:sp>
      <p:sp>
        <p:nvSpPr>
          <p:cNvPr id="3" name="Content Placeholder 2">
            <a:extLst>
              <a:ext uri="{FF2B5EF4-FFF2-40B4-BE49-F238E27FC236}">
                <a16:creationId xmlns:a16="http://schemas.microsoft.com/office/drawing/2014/main" id="{11CABB3B-996C-4486-84DE-FFD1E0B4B3B5}"/>
              </a:ext>
            </a:extLst>
          </p:cNvPr>
          <p:cNvSpPr>
            <a:spLocks noGrp="1"/>
          </p:cNvSpPr>
          <p:nvPr>
            <p:ph idx="1"/>
          </p:nvPr>
        </p:nvSpPr>
        <p:spPr>
          <a:xfrm>
            <a:off x="455612" y="976729"/>
            <a:ext cx="10374907" cy="4904541"/>
          </a:xfrm>
        </p:spPr>
        <p:txBody>
          <a:bodyPr/>
          <a:lstStyle/>
          <a:p>
            <a:pPr lvl="2">
              <a:lnSpc>
                <a:spcPct val="150000"/>
              </a:lnSpc>
            </a:pPr>
            <a:r>
              <a:rPr lang="en-US" dirty="0"/>
              <a:t>Compare U.S./UK/EU for Illustrative Purposes and Consider Sovereign Debt Perspective</a:t>
            </a:r>
          </a:p>
          <a:p>
            <a:pPr lvl="3">
              <a:lnSpc>
                <a:spcPct val="150000"/>
              </a:lnSpc>
            </a:pPr>
            <a:r>
              <a:rPr lang="en-US" dirty="0"/>
              <a:t> Non-insolvency priority rules affecting secured creditors</a:t>
            </a:r>
          </a:p>
          <a:p>
            <a:pPr lvl="4">
              <a:lnSpc>
                <a:spcPct val="150000"/>
              </a:lnSpc>
            </a:pPr>
            <a:r>
              <a:rPr lang="en-US" dirty="0"/>
              <a:t>Are liens limited to individual assets or can there be a lien on the firm’s going concern (good will) value beyond the liquidation or foreclosure value of the assets?</a:t>
            </a:r>
          </a:p>
          <a:p>
            <a:pPr lvl="3">
              <a:lnSpc>
                <a:spcPct val="150000"/>
              </a:lnSpc>
            </a:pPr>
            <a:r>
              <a:rPr lang="en-US" dirty="0"/>
              <a:t>Insolvency priority rules affecting secured creditors</a:t>
            </a:r>
          </a:p>
          <a:p>
            <a:pPr lvl="4">
              <a:lnSpc>
                <a:spcPct val="150000"/>
              </a:lnSpc>
            </a:pPr>
            <a:r>
              <a:rPr lang="en-US" dirty="0"/>
              <a:t>Absolute priority </a:t>
            </a:r>
          </a:p>
          <a:p>
            <a:pPr lvl="4">
              <a:lnSpc>
                <a:spcPct val="150000"/>
              </a:lnSpc>
            </a:pPr>
            <a:r>
              <a:rPr lang="en-US" dirty="0"/>
              <a:t>Relative priority (various formulations)</a:t>
            </a:r>
          </a:p>
          <a:p>
            <a:pPr lvl="5">
              <a:lnSpc>
                <a:spcPct val="150000"/>
              </a:lnSpc>
            </a:pPr>
            <a:r>
              <a:rPr lang="en-US" sz="1800" dirty="0"/>
              <a:t>Redemption option value</a:t>
            </a:r>
          </a:p>
          <a:p>
            <a:pPr lvl="5">
              <a:lnSpc>
                <a:spcPct val="150000"/>
              </a:lnSpc>
            </a:pPr>
            <a:r>
              <a:rPr lang="en-US" sz="1800" dirty="0"/>
              <a:t>No creditor worse off</a:t>
            </a:r>
          </a:p>
          <a:p>
            <a:pPr lvl="5">
              <a:lnSpc>
                <a:spcPct val="150000"/>
              </a:lnSpc>
            </a:pPr>
            <a:r>
              <a:rPr lang="en-US" sz="1800" dirty="0"/>
              <a:t>Better than the “relevant alternative”</a:t>
            </a:r>
          </a:p>
          <a:p>
            <a:pPr lvl="5">
              <a:lnSpc>
                <a:spcPct val="150000"/>
              </a:lnSpc>
            </a:pPr>
            <a:r>
              <a:rPr lang="en-US" sz="1800" dirty="0"/>
              <a:t>Other</a:t>
            </a:r>
          </a:p>
          <a:p>
            <a:pPr lvl="5"/>
            <a:endParaRPr lang="en-US" dirty="0"/>
          </a:p>
        </p:txBody>
      </p:sp>
      <p:sp>
        <p:nvSpPr>
          <p:cNvPr id="4" name="Footer Placeholder 3">
            <a:extLst>
              <a:ext uri="{FF2B5EF4-FFF2-40B4-BE49-F238E27FC236}">
                <a16:creationId xmlns:a16="http://schemas.microsoft.com/office/drawing/2014/main" id="{3E37E952-F9D9-4CF2-AC0E-AA038DDB8DAC}"/>
              </a:ext>
            </a:extLst>
          </p:cNvPr>
          <p:cNvSpPr>
            <a:spLocks noGrp="1"/>
          </p:cNvSpPr>
          <p:nvPr>
            <p:ph type="ftr" sz="quarter" idx="11"/>
          </p:nvPr>
        </p:nvSpPr>
        <p:spPr/>
        <p:txBody>
          <a:bodyPr/>
          <a:lstStyle/>
          <a:p>
            <a:r>
              <a:rPr lang="en-US"/>
              <a:t>Privileged and Confidential</a:t>
            </a:r>
            <a:endParaRPr lang="en-US" dirty="0"/>
          </a:p>
        </p:txBody>
      </p:sp>
      <p:sp>
        <p:nvSpPr>
          <p:cNvPr id="5" name="Slide Number Placeholder 4">
            <a:extLst>
              <a:ext uri="{FF2B5EF4-FFF2-40B4-BE49-F238E27FC236}">
                <a16:creationId xmlns:a16="http://schemas.microsoft.com/office/drawing/2014/main" id="{679975B4-8321-482E-9E1F-7B02B7CFA623}"/>
              </a:ext>
            </a:extLst>
          </p:cNvPr>
          <p:cNvSpPr>
            <a:spLocks noGrp="1"/>
          </p:cNvSpPr>
          <p:nvPr>
            <p:ph type="sldNum" sz="quarter" idx="12"/>
          </p:nvPr>
        </p:nvSpPr>
        <p:spPr/>
        <p:txBody>
          <a:bodyPr/>
          <a:lstStyle/>
          <a:p>
            <a:fld id="{2692C191-B6DB-484E-911A-BA234C2900DB}" type="slidenum">
              <a:rPr lang="en-US" smtClean="0"/>
              <a:pPr/>
              <a:t>3</a:t>
            </a:fld>
            <a:endParaRPr lang="en-US" dirty="0"/>
          </a:p>
        </p:txBody>
      </p:sp>
    </p:spTree>
    <p:extLst>
      <p:ext uri="{BB962C8B-B14F-4D97-AF65-F5344CB8AC3E}">
        <p14:creationId xmlns:p14="http://schemas.microsoft.com/office/powerpoint/2010/main" val="30873177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Going Concern Sale</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lstStyle/>
          <a:p>
            <a:pPr lvl="0"/>
            <a:r>
              <a:rPr lang="en-US" dirty="0"/>
              <a:t>Administration: Distributional Order of Priority</a:t>
            </a:r>
          </a:p>
          <a:p>
            <a:pPr lvl="1"/>
            <a:r>
              <a:rPr lang="en-US" dirty="0"/>
              <a:t> Fixed</a:t>
            </a:r>
          </a:p>
          <a:p>
            <a:pPr lvl="1"/>
            <a:r>
              <a:rPr lang="en-US" dirty="0"/>
              <a:t> Expenses</a:t>
            </a:r>
          </a:p>
          <a:p>
            <a:pPr lvl="1"/>
            <a:r>
              <a:rPr lang="en-US" dirty="0"/>
              <a:t> Preferential claims</a:t>
            </a:r>
          </a:p>
          <a:p>
            <a:pPr lvl="2"/>
            <a:r>
              <a:rPr lang="en-US" dirty="0"/>
              <a:t> Employees claims for wages and salary</a:t>
            </a:r>
            <a:r>
              <a:rPr lang="en-US" sz="2000" dirty="0"/>
              <a:t> </a:t>
            </a:r>
          </a:p>
          <a:p>
            <a:pPr lvl="2"/>
            <a:r>
              <a:rPr lang="en-US" sz="2000" b="1" dirty="0">
                <a:solidFill>
                  <a:srgbClr val="E0112B"/>
                </a:solidFill>
              </a:rPr>
              <a:t> </a:t>
            </a:r>
            <a:r>
              <a:rPr lang="en-US" dirty="0"/>
              <a:t>Certain taxes </a:t>
            </a:r>
          </a:p>
          <a:p>
            <a:pPr lvl="1"/>
            <a:r>
              <a:rPr kumimoji="0" lang="en-US" b="1" i="0" u="none" strike="noStrike" kern="1200" cap="none" spc="0" normalizeH="0" baseline="0" noProof="0" dirty="0">
                <a:ln>
                  <a:noFill/>
                </a:ln>
                <a:solidFill>
                  <a:srgbClr val="E0112B"/>
                </a:solidFill>
                <a:effectLst/>
                <a:uLnTx/>
                <a:uFillTx/>
                <a:latin typeface="Arial" panose="020B0604020202020204" pitchFamily="34" charset="0"/>
                <a:ea typeface="Roboto" pitchFamily="2" charset="0"/>
                <a:cs typeface="Arial" panose="020B0604020202020204" pitchFamily="34" charset="0"/>
              </a:rPr>
              <a:t> </a:t>
            </a:r>
            <a:r>
              <a:rPr lang="en-US" dirty="0"/>
              <a:t>Floating charge minus prescribed part</a:t>
            </a:r>
            <a:r>
              <a:rPr kumimoji="0" lang="en-US" b="1" i="0" u="none" strike="noStrike" kern="1200" cap="none" spc="0" normalizeH="0" baseline="0" noProof="0" dirty="0">
                <a:ln>
                  <a:noFill/>
                </a:ln>
                <a:solidFill>
                  <a:srgbClr val="E0112B"/>
                </a:solidFill>
                <a:effectLst/>
                <a:uLnTx/>
                <a:uFillTx/>
                <a:latin typeface="Arial" panose="020B0604020202020204" pitchFamily="34" charset="0"/>
                <a:ea typeface="Roboto" pitchFamily="2" charset="0"/>
                <a:cs typeface="Arial" panose="020B0604020202020204" pitchFamily="34" charset="0"/>
              </a:rPr>
              <a:t>	 </a:t>
            </a:r>
            <a:r>
              <a:rPr kumimoji="0" lang="en-US" i="0" u="none" strike="noStrike" kern="1200" cap="none" spc="0" normalizeH="0" baseline="0" noProof="0" dirty="0">
                <a:ln>
                  <a:noFill/>
                </a:ln>
                <a:effectLst/>
                <a:uLnTx/>
                <a:uFillTx/>
                <a:latin typeface="Arial" panose="020B0604020202020204" pitchFamily="34" charset="0"/>
                <a:ea typeface="Roboto" pitchFamily="2" charset="0"/>
                <a:cs typeface="Arial" panose="020B0604020202020204" pitchFamily="34" charset="0"/>
              </a:rPr>
              <a:t>(maximum £800,000)</a:t>
            </a:r>
          </a:p>
          <a:p>
            <a:pPr lvl="1"/>
            <a:r>
              <a:rPr lang="en-US" dirty="0"/>
              <a:t> Unsecured creditors</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71945"/>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411440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A466E-7B81-944A-B428-6669B661CC1C}"/>
              </a:ext>
            </a:extLst>
          </p:cNvPr>
          <p:cNvSpPr>
            <a:spLocks noGrp="1"/>
          </p:cNvSpPr>
          <p:nvPr>
            <p:ph type="ctrTitle"/>
          </p:nvPr>
        </p:nvSpPr>
        <p:spPr/>
        <p:txBody>
          <a:bodyPr/>
          <a:lstStyle/>
          <a:p>
            <a:r>
              <a:rPr lang="en-US" dirty="0"/>
              <a:t>RESTRUCTURING</a:t>
            </a:r>
          </a:p>
        </p:txBody>
      </p:sp>
      <p:sp>
        <p:nvSpPr>
          <p:cNvPr id="7" name="Text Placeholder 6">
            <a:extLst>
              <a:ext uri="{FF2B5EF4-FFF2-40B4-BE49-F238E27FC236}">
                <a16:creationId xmlns:a16="http://schemas.microsoft.com/office/drawing/2014/main" id="{84C4B885-6B69-244E-A0C1-F855769A8E44}"/>
              </a:ext>
            </a:extLst>
          </p:cNvPr>
          <p:cNvSpPr>
            <a:spLocks noGrp="1"/>
          </p:cNvSpPr>
          <p:nvPr>
            <p:ph type="body" sz="quarter" idx="18"/>
          </p:nvPr>
        </p:nvSpPr>
        <p:spPr/>
        <p:txBody>
          <a:bodyPr/>
          <a:lstStyle/>
          <a:p>
            <a:r>
              <a:rPr lang="en-US" dirty="0"/>
              <a:t>S.Paterson@lse.ac.uk</a:t>
            </a:r>
          </a:p>
        </p:txBody>
      </p:sp>
      <p:sp>
        <p:nvSpPr>
          <p:cNvPr id="6" name="Text Placeholder 5">
            <a:extLst>
              <a:ext uri="{FF2B5EF4-FFF2-40B4-BE49-F238E27FC236}">
                <a16:creationId xmlns:a16="http://schemas.microsoft.com/office/drawing/2014/main" id="{2C3183D8-638A-0941-AE0A-37D016FEB3F1}"/>
              </a:ext>
            </a:extLst>
          </p:cNvPr>
          <p:cNvSpPr>
            <a:spLocks noGrp="1"/>
          </p:cNvSpPr>
          <p:nvPr>
            <p:ph type="body" sz="quarter" idx="15"/>
          </p:nvPr>
        </p:nvSpPr>
        <p:spPr/>
        <p:txBody>
          <a:bodyPr>
            <a:normAutofit/>
          </a:bodyPr>
          <a:lstStyle/>
          <a:p>
            <a:r>
              <a:rPr lang="en-US" sz="1800" dirty="0"/>
              <a:t>Law School</a:t>
            </a:r>
          </a:p>
        </p:txBody>
      </p:sp>
    </p:spTree>
    <p:extLst>
      <p:ext uri="{BB962C8B-B14F-4D97-AF65-F5344CB8AC3E}">
        <p14:creationId xmlns:p14="http://schemas.microsoft.com/office/powerpoint/2010/main" val="3239719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lstStyle/>
          <a:p>
            <a:pPr lvl="0"/>
            <a:r>
              <a:rPr lang="en-US" dirty="0"/>
              <a:t>Range of restructuring tools</a:t>
            </a:r>
          </a:p>
          <a:p>
            <a:pPr lvl="1"/>
            <a:r>
              <a:rPr lang="en-US" dirty="0"/>
              <a:t> Company Voluntary Arrangement – CVA</a:t>
            </a:r>
          </a:p>
          <a:p>
            <a:pPr lvl="2"/>
            <a:r>
              <a:rPr lang="en-US" dirty="0"/>
              <a:t> But not here – compromise of secured (and </a:t>
            </a:r>
            <a:r>
              <a:rPr lang="en-US" dirty="0" err="1"/>
              <a:t>prefs</a:t>
            </a:r>
            <a:r>
              <a:rPr lang="en-US" dirty="0"/>
              <a:t>) requires consent</a:t>
            </a:r>
          </a:p>
          <a:p>
            <a:pPr marL="184150" marR="0" lvl="1" indent="-176213" algn="l" defTabSz="900000" rtl="0" eaLnBrk="1" fontAlgn="auto" latinLnBrk="0" hangingPunct="1">
              <a:lnSpc>
                <a:spcPts val="3000"/>
              </a:lnSpc>
              <a:spcBef>
                <a:spcPts val="0"/>
              </a:spcBef>
              <a:spcAft>
                <a:spcPts val="0"/>
              </a:spcAft>
              <a:buClr>
                <a:srgbClr val="E0112B"/>
              </a:buClr>
              <a:buSzPct val="130000"/>
              <a:buFont typeface="Wingdings" pitchFamily="2" charset="2"/>
              <a:buChar char="§"/>
              <a:tabLst>
                <a:tab pos="3995738" algn="l"/>
              </a:tabLst>
              <a:defRPr/>
            </a:pPr>
            <a:r>
              <a:rPr lang="en-US" dirty="0"/>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Roboto" pitchFamily="2" charset="0"/>
                <a:cs typeface="Arial" panose="020B0604020202020204" pitchFamily="34" charset="0"/>
              </a:rPr>
              <a:t>Part 26 scheme of arrangement</a:t>
            </a:r>
          </a:p>
          <a:p>
            <a:pPr lvl="2"/>
            <a:r>
              <a:rPr lang="en-US" dirty="0"/>
              <a:t> 75% by value and a majority in number in </a:t>
            </a:r>
            <a:r>
              <a:rPr lang="en-US" b="1" dirty="0"/>
              <a:t>every</a:t>
            </a:r>
            <a:r>
              <a:rPr lang="en-US" dirty="0"/>
              <a:t> class</a:t>
            </a:r>
          </a:p>
          <a:p>
            <a:pPr lvl="1"/>
            <a:r>
              <a:rPr lang="en-US" dirty="0"/>
              <a:t> Part 26A restructuring plan	</a:t>
            </a:r>
          </a:p>
          <a:p>
            <a:pPr lvl="2"/>
            <a:r>
              <a:rPr lang="en-US" dirty="0"/>
              <a:t> Cross-class cram down power</a:t>
            </a:r>
          </a:p>
          <a:p>
            <a:pPr lvl="1"/>
            <a:r>
              <a:rPr lang="en-US" dirty="0"/>
              <a:t> Scheme of arrangement + pre-pack/pre-pack as functional restructuring</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71945"/>
            <a:ext cx="3236259" cy="243170"/>
          </a:xfrm>
        </p:spPr>
        <p:txBody>
          <a:bodyPr/>
          <a:lstStyle/>
          <a:p>
            <a:r>
              <a:rPr lang="en-US" dirty="0" err="1"/>
              <a:t>S,.Paterson@lse.ac.uk</a:t>
            </a:r>
            <a:endParaRPr lang="en-US" dirty="0"/>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903249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US" dirty="0"/>
              <a:t>Selectivity</a:t>
            </a:r>
          </a:p>
          <a:p>
            <a:pPr lvl="1"/>
            <a:r>
              <a:rPr lang="en-US" dirty="0"/>
              <a:t> Part 26 scheme of arrangement</a:t>
            </a:r>
          </a:p>
          <a:p>
            <a:pPr lvl="2"/>
            <a:r>
              <a:rPr lang="en-US" dirty="0"/>
              <a:t> Company chooses which creditors to put the scheme to</a:t>
            </a:r>
          </a:p>
          <a:p>
            <a:pPr marL="184150" marR="0" lvl="1" indent="-176213" algn="l" defTabSz="900000" rtl="0" eaLnBrk="1" fontAlgn="auto" latinLnBrk="0" hangingPunct="1">
              <a:lnSpc>
                <a:spcPts val="3000"/>
              </a:lnSpc>
              <a:spcBef>
                <a:spcPts val="0"/>
              </a:spcBef>
              <a:spcAft>
                <a:spcPts val="0"/>
              </a:spcAft>
              <a:buClr>
                <a:srgbClr val="E0112B"/>
              </a:buClr>
              <a:buSzPct val="130000"/>
              <a:buFont typeface="Wingdings" pitchFamily="2" charset="2"/>
              <a:buChar char="§"/>
              <a:tabLst>
                <a:tab pos="3995738" algn="l"/>
              </a:tabLst>
              <a:defRPr/>
            </a:pPr>
            <a:r>
              <a:rPr lang="en-US" dirty="0"/>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Roboto" pitchFamily="2" charset="0"/>
                <a:cs typeface="Arial" panose="020B0604020202020204" pitchFamily="34" charset="0"/>
              </a:rPr>
              <a:t>Part 26A restructuring plan</a:t>
            </a:r>
          </a:p>
          <a:p>
            <a:pPr lvl="2"/>
            <a:r>
              <a:rPr lang="en-US" b="1" dirty="0"/>
              <a:t> </a:t>
            </a:r>
            <a:r>
              <a:rPr lang="en-US" dirty="0"/>
              <a:t>Creditors/members whose rights are negatively affected  </a:t>
            </a:r>
            <a:endParaRPr lang="en-US" b="1" dirty="0"/>
          </a:p>
          <a:p>
            <a:pPr lvl="2"/>
            <a:r>
              <a:rPr lang="en-US" b="1" dirty="0"/>
              <a:t> </a:t>
            </a:r>
            <a:r>
              <a:rPr lang="en-US" dirty="0"/>
              <a:t>Exception where class has “no genuine economic interest” </a:t>
            </a:r>
          </a:p>
          <a:p>
            <a:pPr lvl="2"/>
            <a:r>
              <a:rPr lang="en-US" dirty="0"/>
              <a:t> Seek exclude unsecured bondholders in manufacturing hypothetical?</a:t>
            </a:r>
          </a:p>
          <a:p>
            <a:pPr marL="7937" lvl="1" indent="0">
              <a:buNone/>
            </a:pPr>
            <a:endParaRPr lang="en-US" dirty="0"/>
          </a:p>
          <a:p>
            <a:pPr marL="7937" lvl="1" indent="0">
              <a:buNone/>
            </a:pPr>
            <a:r>
              <a:rPr lang="en-US" dirty="0"/>
              <a:t>	</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46800"/>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221991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US" dirty="0"/>
              <a:t>Excluded vs included creditors</a:t>
            </a:r>
          </a:p>
          <a:p>
            <a:pPr lvl="1"/>
            <a:r>
              <a:rPr lang="en-US" dirty="0"/>
              <a:t> Trade creditors unlikely to be included in large case </a:t>
            </a:r>
          </a:p>
          <a:p>
            <a:pPr lvl="1"/>
            <a:r>
              <a:rPr lang="en-US" dirty="0"/>
              <a:t> Flexible standard of review</a:t>
            </a:r>
          </a:p>
          <a:p>
            <a:pPr lvl="2"/>
            <a:r>
              <a:rPr lang="en-US" dirty="0"/>
              <a:t> Excluded creditors are critical to the restructuring</a:t>
            </a:r>
          </a:p>
          <a:p>
            <a:pPr lvl="2"/>
            <a:r>
              <a:rPr lang="en-US" dirty="0"/>
              <a:t> Costs of including excluded creditors outweigh the benefits</a:t>
            </a:r>
          </a:p>
          <a:p>
            <a:pPr lvl="2"/>
            <a:r>
              <a:rPr lang="en-US" dirty="0"/>
              <a:t>  Including excluded creditors would not make a material difference</a:t>
            </a:r>
          </a:p>
          <a:p>
            <a:pPr marL="184150" marR="0" lvl="1" indent="-176213" algn="l" defTabSz="900000" rtl="0" eaLnBrk="1" fontAlgn="auto" latinLnBrk="0" hangingPunct="1">
              <a:lnSpc>
                <a:spcPts val="3000"/>
              </a:lnSpc>
              <a:spcBef>
                <a:spcPts val="0"/>
              </a:spcBef>
              <a:spcAft>
                <a:spcPts val="0"/>
              </a:spcAft>
              <a:buClr>
                <a:srgbClr val="E0112B"/>
              </a:buClr>
              <a:buSzPct val="130000"/>
              <a:buFont typeface="Wingdings" pitchFamily="2" charset="2"/>
              <a:buChar char="§"/>
              <a:tabLst>
                <a:tab pos="3995738" algn="l"/>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Roboto" pitchFamily="2" charset="0"/>
                <a:cs typeface="Arial" panose="020B0604020202020204" pitchFamily="34" charset="0"/>
              </a:rPr>
              <a:t> Paterson &amp; Walters, ‘Selective Corporate Restructuring Strategy’</a:t>
            </a:r>
          </a:p>
          <a:p>
            <a:pPr lvl="2"/>
            <a:endParaRPr lang="en-US" dirty="0"/>
          </a:p>
          <a:p>
            <a:pPr marL="7937" lvl="1" indent="0">
              <a:buNone/>
            </a:pPr>
            <a:r>
              <a:rPr lang="en-US" dirty="0"/>
              <a:t>	</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46800"/>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077898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US" dirty="0"/>
              <a:t>Moratorium</a:t>
            </a:r>
          </a:p>
          <a:p>
            <a:pPr lvl="1"/>
            <a:r>
              <a:rPr lang="en-US" dirty="0"/>
              <a:t> </a:t>
            </a:r>
            <a:r>
              <a:rPr lang="en-GB" dirty="0"/>
              <a:t>Can use administration or Part A1 moratorium</a:t>
            </a:r>
            <a:endParaRPr lang="en-US" dirty="0"/>
          </a:p>
          <a:p>
            <a:pPr lvl="1"/>
            <a:r>
              <a:rPr lang="en-US" dirty="0"/>
              <a:t> But typically, no moratorium</a:t>
            </a:r>
          </a:p>
          <a:p>
            <a:pPr lvl="2"/>
            <a:r>
              <a:rPr lang="en-US" dirty="0"/>
              <a:t> Intercreditor agreement covers secured loans and unsecured bond </a:t>
            </a:r>
          </a:p>
          <a:p>
            <a:pPr lvl="2"/>
            <a:r>
              <a:rPr lang="en-US" dirty="0"/>
              <a:t> Enforcement rights allocated to senior creditors</a:t>
            </a:r>
          </a:p>
          <a:p>
            <a:pPr lvl="2"/>
            <a:r>
              <a:rPr lang="en-US" dirty="0"/>
              <a:t> Incentives of junior creditors (Buccola, ‘Bankruptcy’s Cathedral’) </a:t>
            </a:r>
          </a:p>
          <a:p>
            <a:pPr marL="184150" marR="0" lvl="1" indent="-176213" algn="l" defTabSz="900000" rtl="0" eaLnBrk="1" fontAlgn="auto" latinLnBrk="0" hangingPunct="1">
              <a:lnSpc>
                <a:spcPts val="3000"/>
              </a:lnSpc>
              <a:spcBef>
                <a:spcPts val="0"/>
              </a:spcBef>
              <a:spcAft>
                <a:spcPts val="0"/>
              </a:spcAft>
              <a:buClr>
                <a:srgbClr val="E0112B"/>
              </a:buClr>
              <a:buSzPct val="130000"/>
              <a:buFont typeface="Wingdings" pitchFamily="2" charset="2"/>
              <a:buChar char="§"/>
              <a:tabLst>
                <a:tab pos="3995738" algn="l"/>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Roboto" pitchFamily="2" charset="0"/>
              <a:cs typeface="Arial" panose="020B0604020202020204" pitchFamily="34" charset="0"/>
            </a:endParaRPr>
          </a:p>
          <a:p>
            <a:pPr lvl="2"/>
            <a:endParaRPr lang="en-US" dirty="0"/>
          </a:p>
          <a:p>
            <a:pPr marL="7937" lvl="1" indent="0">
              <a:buNone/>
            </a:pPr>
            <a:r>
              <a:rPr lang="en-US" dirty="0"/>
              <a:t>	</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46800"/>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66532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US" dirty="0"/>
              <a:t>Classification</a:t>
            </a:r>
          </a:p>
          <a:p>
            <a:pPr lvl="1"/>
            <a:r>
              <a:rPr lang="en-US" dirty="0"/>
              <a:t> Creditors whose rights are sufficiently similar to the rights of others so that they can consult together in the same class</a:t>
            </a:r>
          </a:p>
          <a:p>
            <a:pPr lvl="2"/>
            <a:r>
              <a:rPr lang="en-US" dirty="0"/>
              <a:t> Existing rights</a:t>
            </a:r>
          </a:p>
          <a:p>
            <a:pPr lvl="2"/>
            <a:r>
              <a:rPr lang="en-US" dirty="0"/>
              <a:t> Rights in plan</a:t>
            </a:r>
          </a:p>
          <a:p>
            <a:pPr lvl="1"/>
            <a:r>
              <a:rPr lang="en-US" dirty="0"/>
              <a:t> Secured lenders and unsecured bondholders in separate class	</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46800"/>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216460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8B2BD-E5AB-0949-8C18-281B033FFAE8}"/>
              </a:ext>
            </a:extLst>
          </p:cNvPr>
          <p:cNvSpPr>
            <a:spLocks noGrp="1"/>
          </p:cNvSpPr>
          <p:nvPr>
            <p:ph type="title"/>
          </p:nvPr>
        </p:nvSpPr>
        <p:spPr/>
        <p:txBody>
          <a:bodyPr/>
          <a:lstStyle/>
          <a:p>
            <a:r>
              <a:rPr lang="en-US" dirty="0"/>
              <a:t>Restructuring</a:t>
            </a:r>
          </a:p>
        </p:txBody>
      </p:sp>
      <p:sp>
        <p:nvSpPr>
          <p:cNvPr id="3" name="Text Placeholder 2">
            <a:extLst>
              <a:ext uri="{FF2B5EF4-FFF2-40B4-BE49-F238E27FC236}">
                <a16:creationId xmlns:a16="http://schemas.microsoft.com/office/drawing/2014/main" id="{70AABAD5-A12C-614F-B581-AF5CB4F5A2E7}"/>
              </a:ext>
            </a:extLst>
          </p:cNvPr>
          <p:cNvSpPr>
            <a:spLocks noGrp="1"/>
          </p:cNvSpPr>
          <p:nvPr>
            <p:ph type="body" sz="quarter" idx="10"/>
          </p:nvPr>
        </p:nvSpPr>
        <p:spPr/>
        <p:txBody>
          <a:bodyPr>
            <a:normAutofit/>
          </a:bodyPr>
          <a:lstStyle/>
          <a:p>
            <a:pPr lvl="0"/>
            <a:r>
              <a:rPr lang="en-US" dirty="0"/>
              <a:t>Part 26A and cross-class cram down</a:t>
            </a:r>
          </a:p>
          <a:p>
            <a:pPr lvl="1"/>
            <a:r>
              <a:rPr lang="en-US" dirty="0"/>
              <a:t> Principal cram down rule that none of the members of the dissenting class is worse off than would be in the event of the relevant alternative</a:t>
            </a:r>
          </a:p>
          <a:p>
            <a:pPr lvl="1"/>
            <a:r>
              <a:rPr lang="en-US" dirty="0"/>
              <a:t> Relevant alternative is whatever the court considers would be most likely to occur without sanction</a:t>
            </a:r>
            <a:endParaRPr lang="en-US" dirty="0">
              <a:solidFill>
                <a:srgbClr val="000000"/>
              </a:solidFill>
            </a:endParaRPr>
          </a:p>
          <a:p>
            <a:pPr lvl="1"/>
            <a:r>
              <a:rPr lang="en-US" dirty="0">
                <a:solidFill>
                  <a:srgbClr val="000000"/>
                </a:solidFill>
              </a:rPr>
              <a:t> Likely to be easy to satisfy in manufacturing case – more debate in tech case?</a:t>
            </a:r>
          </a:p>
          <a:p>
            <a:pPr lvl="1"/>
            <a:r>
              <a:rPr lang="en-US" dirty="0">
                <a:solidFill>
                  <a:srgbClr val="000000"/>
                </a:solidFill>
              </a:rPr>
              <a:t> Court retains wide discretion to sanction/refuse to sanction the plan</a:t>
            </a:r>
          </a:p>
          <a:p>
            <a:pPr lvl="2"/>
            <a:r>
              <a:rPr lang="en-US" dirty="0">
                <a:solidFill>
                  <a:srgbClr val="000000"/>
                </a:solidFill>
              </a:rPr>
              <a:t> Proportionate returns vs returns in relevant alternative</a:t>
            </a:r>
          </a:p>
          <a:p>
            <a:pPr lvl="2"/>
            <a:r>
              <a:rPr lang="en-US">
                <a:solidFill>
                  <a:srgbClr val="000000"/>
                </a:solidFill>
              </a:rPr>
              <a:t> More </a:t>
            </a:r>
            <a:r>
              <a:rPr lang="en-US" dirty="0">
                <a:solidFill>
                  <a:srgbClr val="000000"/>
                </a:solidFill>
              </a:rPr>
              <a:t>debate in tech co scenario?</a:t>
            </a:r>
            <a:r>
              <a:rPr lang="en-US" dirty="0"/>
              <a:t>	</a:t>
            </a:r>
          </a:p>
          <a:p>
            <a:pPr marL="7937" lvl="1" indent="0">
              <a:buNone/>
            </a:pPr>
            <a:r>
              <a:rPr lang="en-US" dirty="0"/>
              <a:t>	</a:t>
            </a:r>
          </a:p>
          <a:p>
            <a:endParaRPr lang="en-US" dirty="0"/>
          </a:p>
        </p:txBody>
      </p:sp>
      <p:sp>
        <p:nvSpPr>
          <p:cNvPr id="9" name="Text Placeholder 8">
            <a:extLst>
              <a:ext uri="{FF2B5EF4-FFF2-40B4-BE49-F238E27FC236}">
                <a16:creationId xmlns:a16="http://schemas.microsoft.com/office/drawing/2014/main" id="{42120620-8604-624B-ABAF-AEF9E6409192}"/>
              </a:ext>
            </a:extLst>
          </p:cNvPr>
          <p:cNvSpPr>
            <a:spLocks noGrp="1"/>
          </p:cNvSpPr>
          <p:nvPr>
            <p:ph type="body" sz="quarter" idx="18"/>
          </p:nvPr>
        </p:nvSpPr>
        <p:spPr>
          <a:xfrm>
            <a:off x="304800" y="6146800"/>
            <a:ext cx="3236259" cy="243170"/>
          </a:xfrm>
        </p:spPr>
        <p:txBody>
          <a:bodyPr/>
          <a:lstStyle/>
          <a:p>
            <a:r>
              <a:rPr lang="en-US" dirty="0"/>
              <a:t>S.Paterson@lse.ac.uk</a:t>
            </a:r>
          </a:p>
        </p:txBody>
      </p:sp>
      <p:sp>
        <p:nvSpPr>
          <p:cNvPr id="8" name="Text Placeholder 7">
            <a:extLst>
              <a:ext uri="{FF2B5EF4-FFF2-40B4-BE49-F238E27FC236}">
                <a16:creationId xmlns:a16="http://schemas.microsoft.com/office/drawing/2014/main" id="{C8220939-A9BD-0645-8C01-98A69C382332}"/>
              </a:ext>
            </a:extLst>
          </p:cNvPr>
          <p:cNvSpPr>
            <a:spLocks noGrp="1"/>
          </p:cNvSpPr>
          <p:nvPr>
            <p:ph type="body" sz="quarter" idx="15"/>
          </p:nvPr>
        </p:nvSpPr>
        <p:spPr/>
        <p:txBody>
          <a:bodyPr/>
          <a:lstStyle/>
          <a:p>
            <a:r>
              <a:rPr lang="en-US" dirty="0"/>
              <a:t>Law School</a:t>
            </a:r>
          </a:p>
        </p:txBody>
      </p:sp>
    </p:spTree>
    <p:extLst>
      <p:ext uri="{BB962C8B-B14F-4D97-AF65-F5344CB8AC3E}">
        <p14:creationId xmlns:p14="http://schemas.microsoft.com/office/powerpoint/2010/main" val="1960008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E83E-17A4-31B3-07A3-F29C10801FCB}"/>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6D450C6F-DA13-73A4-AD1B-33FCBCFEC933}"/>
              </a:ext>
            </a:extLst>
          </p:cNvPr>
          <p:cNvSpPr>
            <a:spLocks noGrp="1"/>
          </p:cNvSpPr>
          <p:nvPr>
            <p:ph type="body" sz="quarter" idx="10"/>
          </p:nvPr>
        </p:nvSpPr>
        <p:spPr/>
        <p:txBody>
          <a:bodyPr/>
          <a:lstStyle/>
          <a:p>
            <a:pPr marL="350837" indent="-342900">
              <a:buFont typeface="Wingdings" panose="05000000000000000000" pitchFamily="2" charset="2"/>
              <a:buChar char="§"/>
            </a:pPr>
            <a:r>
              <a:rPr lang="en-GB" b="0" dirty="0">
                <a:solidFill>
                  <a:schemeClr val="tx1"/>
                </a:solidFill>
              </a:rPr>
              <a:t>Sarah Paterson and Adrian Walters, ‘Selective Corporate Restructuring Strategy’ (2023) 86(2) Modern Law Rev 436</a:t>
            </a:r>
          </a:p>
          <a:p>
            <a:pPr marL="350837" indent="-342900">
              <a:buFont typeface="Wingdings" panose="05000000000000000000" pitchFamily="2" charset="2"/>
              <a:buChar char="§"/>
            </a:pPr>
            <a:r>
              <a:rPr lang="en-GB" b="0" dirty="0">
                <a:solidFill>
                  <a:schemeClr val="tx1"/>
                </a:solidFill>
              </a:rPr>
              <a:t>Vincent S.J. Buccola, ‘Bankruptcy’s Cathedral: Property Rules, Liability Rules, and Distress’ (2019) 114 N W U L Rev 705</a:t>
            </a:r>
          </a:p>
        </p:txBody>
      </p:sp>
      <p:sp>
        <p:nvSpPr>
          <p:cNvPr id="4" name="Text Placeholder 3">
            <a:extLst>
              <a:ext uri="{FF2B5EF4-FFF2-40B4-BE49-F238E27FC236}">
                <a16:creationId xmlns:a16="http://schemas.microsoft.com/office/drawing/2014/main" id="{ADF98CE3-3D20-5BA3-4A7C-039FA6D9B145}"/>
              </a:ext>
            </a:extLst>
          </p:cNvPr>
          <p:cNvSpPr>
            <a:spLocks noGrp="1"/>
          </p:cNvSpPr>
          <p:nvPr>
            <p:ph type="body" sz="quarter" idx="18"/>
          </p:nvPr>
        </p:nvSpPr>
        <p:spPr/>
        <p:txBody>
          <a:bodyPr/>
          <a:lstStyle/>
          <a:p>
            <a:r>
              <a:rPr lang="en-GB" dirty="0"/>
              <a:t>S.Paterson@lse.ac.uk</a:t>
            </a:r>
          </a:p>
        </p:txBody>
      </p:sp>
      <p:sp>
        <p:nvSpPr>
          <p:cNvPr id="5" name="Text Placeholder 4">
            <a:extLst>
              <a:ext uri="{FF2B5EF4-FFF2-40B4-BE49-F238E27FC236}">
                <a16:creationId xmlns:a16="http://schemas.microsoft.com/office/drawing/2014/main" id="{BB330C3D-270B-42F0-7A14-D4E72F1AFAE2}"/>
              </a:ext>
            </a:extLst>
          </p:cNvPr>
          <p:cNvSpPr>
            <a:spLocks noGrp="1"/>
          </p:cNvSpPr>
          <p:nvPr>
            <p:ph type="body" sz="quarter" idx="15"/>
          </p:nvPr>
        </p:nvSpPr>
        <p:spPr/>
        <p:txBody>
          <a:bodyPr/>
          <a:lstStyle/>
          <a:p>
            <a:r>
              <a:rPr lang="en-GB" dirty="0"/>
              <a:t>Law School</a:t>
            </a:r>
          </a:p>
        </p:txBody>
      </p:sp>
    </p:spTree>
    <p:extLst>
      <p:ext uri="{BB962C8B-B14F-4D97-AF65-F5344CB8AC3E}">
        <p14:creationId xmlns:p14="http://schemas.microsoft.com/office/powerpoint/2010/main" val="2876075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CF3D-358F-675D-8FB8-8FCC821248E5}"/>
              </a:ext>
            </a:extLst>
          </p:cNvPr>
          <p:cNvSpPr>
            <a:spLocks noGrp="1"/>
          </p:cNvSpPr>
          <p:nvPr>
            <p:ph type="title"/>
          </p:nvPr>
        </p:nvSpPr>
        <p:spPr>
          <a:xfrm>
            <a:off x="1833755" y="844262"/>
            <a:ext cx="8911065" cy="647112"/>
          </a:xfrm>
        </p:spPr>
        <p:txBody>
          <a:bodyPr>
            <a:noAutofit/>
          </a:bodyPr>
          <a:lstStyle/>
          <a:p>
            <a:pPr fontAlgn="b"/>
            <a:br>
              <a:rPr lang="en-US" sz="4000" b="0" i="0" u="none" strike="noStrike" dirty="0">
                <a:effectLst/>
                <a:latin typeface="Calibri Light" panose="020F0302020204030204" pitchFamily="34" charset="0"/>
              </a:rPr>
            </a:br>
            <a:r>
              <a:rPr lang="en-US" sz="4000" b="1" i="0" u="none" strike="noStrike" dirty="0">
                <a:solidFill>
                  <a:schemeClr val="accent2"/>
                </a:solidFill>
                <a:effectLst/>
                <a:latin typeface="Calibri Light" panose="020F0302020204030204" pitchFamily="34" charset="0"/>
              </a:rPr>
              <a:t>Lien Valuation in Rescue: EU Perspective</a:t>
            </a:r>
            <a:br>
              <a:rPr lang="en-US" sz="4000" b="1" i="0" u="none" strike="noStrike" dirty="0">
                <a:effectLst/>
                <a:latin typeface="Calibri Light" panose="020F0302020204030204" pitchFamily="34" charset="0"/>
              </a:rPr>
            </a:br>
            <a:endParaRPr lang="en-US" sz="4000" b="1" i="0" u="none" strike="noStrike" dirty="0">
              <a:effectLst/>
              <a:latin typeface="Calibri" panose="020F0502020204030204" pitchFamily="34" charset="0"/>
            </a:endParaRPr>
          </a:p>
        </p:txBody>
      </p:sp>
      <p:sp>
        <p:nvSpPr>
          <p:cNvPr id="3" name="Content Placeholder 2">
            <a:extLst>
              <a:ext uri="{FF2B5EF4-FFF2-40B4-BE49-F238E27FC236}">
                <a16:creationId xmlns:a16="http://schemas.microsoft.com/office/drawing/2014/main" id="{373247CD-53A8-F649-81A2-E8DFDA2AA6B7}"/>
              </a:ext>
            </a:extLst>
          </p:cNvPr>
          <p:cNvSpPr>
            <a:spLocks noGrp="1"/>
          </p:cNvSpPr>
          <p:nvPr>
            <p:ph idx="1"/>
          </p:nvPr>
        </p:nvSpPr>
        <p:spPr/>
        <p:txBody>
          <a:bodyPr>
            <a:normAutofit/>
          </a:bodyPr>
          <a:lstStyle/>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dirty="0"/>
              <a:t>Professor Stephan </a:t>
            </a:r>
            <a:r>
              <a:rPr lang="en-US" sz="2800" b="1" dirty="0" err="1"/>
              <a:t>Madaus</a:t>
            </a:r>
            <a:endParaRPr lang="en-US" sz="2800" b="1" dirty="0"/>
          </a:p>
          <a:p>
            <a:pPr marL="0" indent="0">
              <a:buNone/>
            </a:pPr>
            <a:r>
              <a:rPr lang="en-US" sz="2800" b="1" dirty="0"/>
              <a:t>Martin Luther University Halle-Wittenberg</a:t>
            </a:r>
          </a:p>
        </p:txBody>
      </p:sp>
    </p:spTree>
    <p:extLst>
      <p:ext uri="{BB962C8B-B14F-4D97-AF65-F5344CB8AC3E}">
        <p14:creationId xmlns:p14="http://schemas.microsoft.com/office/powerpoint/2010/main" val="2082740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Panel Overview (cont.)</a:t>
            </a:r>
          </a:p>
        </p:txBody>
      </p:sp>
      <p:sp>
        <p:nvSpPr>
          <p:cNvPr id="8" name="Content Placeholder 7"/>
          <p:cNvSpPr>
            <a:spLocks noGrp="1"/>
          </p:cNvSpPr>
          <p:nvPr>
            <p:ph idx="1"/>
          </p:nvPr>
        </p:nvSpPr>
        <p:spPr>
          <a:xfrm>
            <a:off x="455612" y="770695"/>
            <a:ext cx="9907587" cy="4914900"/>
          </a:xfrm>
        </p:spPr>
        <p:txBody>
          <a:bodyPr/>
          <a:lstStyle/>
          <a:p>
            <a:pPr>
              <a:lnSpc>
                <a:spcPct val="150000"/>
              </a:lnSpc>
            </a:pPr>
            <a:endParaRPr lang="en-US" b="0" i="0" u="none" strike="noStrike" dirty="0">
              <a:effectLst/>
              <a:latin typeface="Arial" panose="020B0604020202020204" pitchFamily="34" charset="0"/>
            </a:endParaRPr>
          </a:p>
          <a:p>
            <a:pPr lvl="2">
              <a:lnSpc>
                <a:spcPct val="100000"/>
              </a:lnSpc>
            </a:pPr>
            <a:r>
              <a:rPr lang="en-US" b="0" i="0" u="none" strike="noStrike" dirty="0">
                <a:solidFill>
                  <a:srgbClr val="000000"/>
                </a:solidFill>
                <a:effectLst/>
                <a:latin typeface="Arial" panose="020B0604020202020204" pitchFamily="34" charset="0"/>
              </a:rPr>
              <a:t>Other features of insolvency law affecting restructuring outcomes for secured creditors?</a:t>
            </a:r>
          </a:p>
          <a:p>
            <a:pPr lvl="1">
              <a:lnSpc>
                <a:spcPct val="100000"/>
              </a:lnSpc>
            </a:pPr>
            <a:endParaRPr lang="en-US" b="0" i="0" u="none" strike="noStrike" dirty="0">
              <a:solidFill>
                <a:srgbClr val="000000"/>
              </a:solidFill>
              <a:effectLst/>
              <a:latin typeface="Arial" panose="020B0604020202020204" pitchFamily="34" charset="0"/>
            </a:endParaRPr>
          </a:p>
          <a:p>
            <a:pPr lvl="3">
              <a:lnSpc>
                <a:spcPct val="100000"/>
              </a:lnSpc>
            </a:pPr>
            <a:r>
              <a:rPr lang="en-US" b="0" i="0" u="none" strike="noStrike" dirty="0">
                <a:solidFill>
                  <a:srgbClr val="000000"/>
                </a:solidFill>
                <a:effectLst/>
                <a:latin typeface="Arial" panose="020B0604020202020204" pitchFamily="34" charset="0"/>
              </a:rPr>
              <a:t>Secured creditor’s entitlement to compensation for use of collateral during restructuring process (“adequate protection”)</a:t>
            </a:r>
          </a:p>
          <a:p>
            <a:pPr lvl="2">
              <a:lnSpc>
                <a:spcPct val="100000"/>
              </a:lnSpc>
            </a:pPr>
            <a:endParaRPr lang="en-US" b="0" i="0" u="none" strike="noStrike" dirty="0">
              <a:solidFill>
                <a:srgbClr val="000000"/>
              </a:solidFill>
              <a:effectLst/>
              <a:latin typeface="Arial" panose="020B0604020202020204" pitchFamily="34" charset="0"/>
            </a:endParaRPr>
          </a:p>
          <a:p>
            <a:pPr lvl="3">
              <a:lnSpc>
                <a:spcPct val="100000"/>
              </a:lnSpc>
            </a:pPr>
            <a:r>
              <a:rPr lang="en-US" b="0" i="0" u="none" strike="noStrike" dirty="0">
                <a:solidFill>
                  <a:srgbClr val="000000"/>
                </a:solidFill>
                <a:effectLst/>
                <a:latin typeface="Arial" panose="020B0604020202020204" pitchFamily="34" charset="0"/>
              </a:rPr>
              <a:t>Allocation of benefits restructuring resulting from application of special insolvency tools (for example, assumption and rejection of contracts)</a:t>
            </a:r>
          </a:p>
          <a:p>
            <a:pPr lvl="3">
              <a:lnSpc>
                <a:spcPct val="100000"/>
              </a:lnSpc>
            </a:pPr>
            <a:endParaRPr lang="en-US" b="0" i="0" u="none" strike="noStrike" dirty="0">
              <a:solidFill>
                <a:srgbClr val="000000"/>
              </a:solidFill>
              <a:effectLst/>
              <a:latin typeface="Arial" panose="020B0604020202020204" pitchFamily="34" charset="0"/>
            </a:endParaRPr>
          </a:p>
          <a:p>
            <a:pPr lvl="3">
              <a:lnSpc>
                <a:spcPct val="100000"/>
              </a:lnSpc>
            </a:pPr>
            <a:r>
              <a:rPr lang="en-US" b="0" i="0" u="none" strike="noStrike" dirty="0">
                <a:solidFill>
                  <a:srgbClr val="000000"/>
                </a:solidFill>
                <a:effectLst/>
                <a:latin typeface="Arial" panose="020B0604020202020204" pitchFamily="34" charset="0"/>
              </a:rPr>
              <a:t>Effect of the possibility of a going concern sale</a:t>
            </a:r>
          </a:p>
          <a:p>
            <a:pPr lvl="1">
              <a:lnSpc>
                <a:spcPct val="100000"/>
              </a:lnSpc>
            </a:pPr>
            <a:endParaRPr lang="en-US" b="0" i="0" u="none" strike="noStrike" dirty="0">
              <a:solidFill>
                <a:srgbClr val="000000"/>
              </a:solidFill>
              <a:effectLst/>
              <a:latin typeface="Arial" panose="020B0604020202020204" pitchFamily="34" charset="0"/>
            </a:endParaRPr>
          </a:p>
          <a:p>
            <a:pPr lvl="3">
              <a:lnSpc>
                <a:spcPct val="100000"/>
              </a:lnSpc>
            </a:pPr>
            <a:r>
              <a:rPr lang="en-US" b="0" i="0" u="none" strike="noStrike" dirty="0">
                <a:solidFill>
                  <a:srgbClr val="000000"/>
                </a:solidFill>
                <a:effectLst/>
                <a:latin typeface="Arial" panose="020B0604020202020204" pitchFamily="34" charset="0"/>
              </a:rPr>
              <a:t>Effect of the possibility of credit bidding</a:t>
            </a:r>
          </a:p>
          <a:p>
            <a:endParaRPr lang="en-US" dirty="0"/>
          </a:p>
        </p:txBody>
      </p:sp>
      <p:sp>
        <p:nvSpPr>
          <p:cNvPr id="4" name="Footer Placeholder 3"/>
          <p:cNvSpPr>
            <a:spLocks noGrp="1"/>
          </p:cNvSpPr>
          <p:nvPr>
            <p:ph type="ftr" sz="quarter" idx="11"/>
          </p:nvPr>
        </p:nvSpPr>
        <p:spPr/>
        <p:txBody>
          <a:bodyPr/>
          <a:lstStyle/>
          <a:p>
            <a:r>
              <a:rPr lang="en-US" dirty="0"/>
              <a:t>Privileged and Confidential</a:t>
            </a:r>
          </a:p>
        </p:txBody>
      </p:sp>
      <p:sp>
        <p:nvSpPr>
          <p:cNvPr id="5" name="Slide Number Placeholder 4"/>
          <p:cNvSpPr>
            <a:spLocks noGrp="1"/>
          </p:cNvSpPr>
          <p:nvPr>
            <p:ph type="sldNum" sz="quarter" idx="12"/>
          </p:nvPr>
        </p:nvSpPr>
        <p:spPr/>
        <p:txBody>
          <a:bodyPr/>
          <a:lstStyle/>
          <a:p>
            <a:fld id="{2692C191-B6DB-484E-911A-BA234C2900DB}" type="slidenum">
              <a:rPr lang="en-US" smtClean="0"/>
              <a:t>4</a:t>
            </a:fld>
            <a:endParaRPr lang="en-US" dirty="0"/>
          </a:p>
        </p:txBody>
      </p:sp>
    </p:spTree>
    <p:extLst>
      <p:ext uri="{BB962C8B-B14F-4D97-AF65-F5344CB8AC3E}">
        <p14:creationId xmlns:p14="http://schemas.microsoft.com/office/powerpoint/2010/main" val="41900586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4E7A-303C-4A3A-A64A-DC7922A187DE}"/>
              </a:ext>
            </a:extLst>
          </p:cNvPr>
          <p:cNvSpPr>
            <a:spLocks noGrp="1"/>
          </p:cNvSpPr>
          <p:nvPr>
            <p:ph type="title"/>
          </p:nvPr>
        </p:nvSpPr>
        <p:spPr/>
        <p:txBody>
          <a:bodyPr>
            <a:normAutofit/>
          </a:bodyPr>
          <a:lstStyle/>
          <a:p>
            <a:r>
              <a:rPr lang="en-GB" sz="3200" dirty="0">
                <a:solidFill>
                  <a:schemeClr val="accent2">
                    <a:lumMod val="75000"/>
                  </a:schemeClr>
                </a:solidFill>
              </a:rPr>
              <a:t>Security Rights on “Good Will”</a:t>
            </a:r>
            <a:endParaRPr lang="en-GB" sz="3733" dirty="0">
              <a:solidFill>
                <a:schemeClr val="accent2">
                  <a:lumMod val="75000"/>
                </a:schemeClr>
              </a:solidFill>
            </a:endParaRPr>
          </a:p>
        </p:txBody>
      </p:sp>
      <p:sp>
        <p:nvSpPr>
          <p:cNvPr id="3" name="Content Placeholder 2">
            <a:extLst>
              <a:ext uri="{FF2B5EF4-FFF2-40B4-BE49-F238E27FC236}">
                <a16:creationId xmlns:a16="http://schemas.microsoft.com/office/drawing/2014/main" id="{08452EAB-3D7C-490D-8307-7DC677B5C4A5}"/>
              </a:ext>
            </a:extLst>
          </p:cNvPr>
          <p:cNvSpPr>
            <a:spLocks noGrp="1"/>
          </p:cNvSpPr>
          <p:nvPr>
            <p:ph idx="1"/>
          </p:nvPr>
        </p:nvSpPr>
        <p:spPr>
          <a:xfrm>
            <a:off x="1833755" y="1844824"/>
            <a:ext cx="9748645" cy="4824536"/>
          </a:xfrm>
        </p:spPr>
        <p:txBody>
          <a:bodyPr>
            <a:normAutofit/>
          </a:bodyPr>
          <a:lstStyle/>
          <a:p>
            <a:pPr marL="0" indent="0">
              <a:buNone/>
            </a:pPr>
            <a:r>
              <a:rPr lang="en-GB" b="1" dirty="0">
                <a:solidFill>
                  <a:schemeClr val="accent1">
                    <a:lumMod val="75000"/>
                  </a:schemeClr>
                </a:solidFill>
              </a:rPr>
              <a:t>EU</a:t>
            </a:r>
            <a:r>
              <a:rPr lang="en-GB" dirty="0">
                <a:solidFill>
                  <a:schemeClr val="accent1">
                    <a:lumMod val="75000"/>
                  </a:schemeClr>
                </a:solidFill>
              </a:rPr>
              <a:t> level:		No harmonisation	→ but protection by Art. 8 EIR</a:t>
            </a:r>
          </a:p>
          <a:p>
            <a:pPr>
              <a:buAutoNum type="arabicPeriod"/>
            </a:pPr>
            <a:endParaRPr lang="en-GB" dirty="0">
              <a:solidFill>
                <a:schemeClr val="accent1">
                  <a:lumMod val="75000"/>
                </a:schemeClr>
              </a:solidFill>
            </a:endParaRPr>
          </a:p>
          <a:p>
            <a:pPr marL="0" indent="0">
              <a:buNone/>
            </a:pPr>
            <a:r>
              <a:rPr lang="en-GB" sz="1800" b="1" dirty="0">
                <a:solidFill>
                  <a:schemeClr val="accent1">
                    <a:lumMod val="75000"/>
                  </a:schemeClr>
                </a:solidFill>
              </a:rPr>
              <a:t>Germany</a:t>
            </a:r>
            <a:r>
              <a:rPr lang="en-GB" sz="1800" dirty="0">
                <a:solidFill>
                  <a:schemeClr val="accent1">
                    <a:lumMod val="75000"/>
                  </a:schemeClr>
                </a:solidFill>
              </a:rPr>
              <a:t>:</a:t>
            </a:r>
            <a:r>
              <a:rPr lang="en-GB" sz="1800">
                <a:solidFill>
                  <a:schemeClr val="accent1">
                    <a:lumMod val="75000"/>
                  </a:schemeClr>
                </a:solidFill>
              </a:rPr>
              <a:t>	Liens </a:t>
            </a:r>
            <a:r>
              <a:rPr lang="en-GB" sz="1800" dirty="0">
                <a:solidFill>
                  <a:schemeClr val="accent1">
                    <a:lumMod val="75000"/>
                  </a:schemeClr>
                </a:solidFill>
              </a:rPr>
              <a:t>are limited to individual assets in principle</a:t>
            </a:r>
          </a:p>
          <a:p>
            <a:pPr marL="0" indent="0">
              <a:buNone/>
            </a:pPr>
            <a:endParaRPr lang="en-GB" sz="1800" dirty="0">
              <a:solidFill>
                <a:schemeClr val="accent1">
                  <a:lumMod val="75000"/>
                </a:schemeClr>
              </a:solidFill>
            </a:endParaRPr>
          </a:p>
          <a:p>
            <a:pPr marL="0" indent="0">
              <a:buNone/>
            </a:pPr>
            <a:r>
              <a:rPr lang="en-GB" sz="1800" dirty="0">
                <a:solidFill>
                  <a:schemeClr val="accent1">
                    <a:lumMod val="75000"/>
                  </a:schemeClr>
                </a:solidFill>
              </a:rPr>
              <a:t>		But: blanket liens covering “</a:t>
            </a:r>
            <a:r>
              <a:rPr lang="en-GB" sz="1800" b="1" u="sng" dirty="0">
                <a:solidFill>
                  <a:schemeClr val="accent1">
                    <a:lumMod val="75000"/>
                  </a:schemeClr>
                </a:solidFill>
              </a:rPr>
              <a:t>all</a:t>
            </a:r>
            <a:r>
              <a:rPr lang="en-GB" sz="1800" dirty="0">
                <a:solidFill>
                  <a:schemeClr val="accent1">
                    <a:lumMod val="75000"/>
                  </a:schemeClr>
                </a:solidFill>
              </a:rPr>
              <a:t>” current and future receivables </a:t>
            </a:r>
          </a:p>
          <a:p>
            <a:pPr marL="0" indent="0">
              <a:buNone/>
            </a:pPr>
            <a:endParaRPr lang="en-GB" sz="1800" dirty="0">
              <a:solidFill>
                <a:schemeClr val="accent1">
                  <a:lumMod val="75000"/>
                </a:schemeClr>
              </a:solidFill>
            </a:endParaRPr>
          </a:p>
          <a:p>
            <a:pPr marL="0" indent="0">
              <a:buNone/>
            </a:pPr>
            <a:r>
              <a:rPr lang="en-GB" sz="1800" dirty="0">
                <a:solidFill>
                  <a:schemeClr val="accent1">
                    <a:lumMod val="75000"/>
                  </a:schemeClr>
                </a:solidFill>
              </a:rPr>
              <a:t>		Limits:</a:t>
            </a:r>
          </a:p>
          <a:p>
            <a:pPr marL="0" indent="0">
              <a:buNone/>
            </a:pPr>
            <a:r>
              <a:rPr lang="en-GB" sz="1800" dirty="0">
                <a:solidFill>
                  <a:schemeClr val="accent1">
                    <a:lumMod val="75000"/>
                  </a:schemeClr>
                </a:solidFill>
              </a:rPr>
              <a:t>		   a) law for secured transactions: 	clear and not “choking” the debtor</a:t>
            </a:r>
          </a:p>
          <a:p>
            <a:pPr marL="0" indent="0">
              <a:buNone/>
            </a:pPr>
            <a:r>
              <a:rPr lang="en-GB" sz="1800" dirty="0">
                <a:solidFill>
                  <a:schemeClr val="accent1">
                    <a:lumMod val="75000"/>
                  </a:schemeClr>
                </a:solidFill>
              </a:rPr>
              <a:t>		   b) insolvency law:	no lien on receivables after commencement</a:t>
            </a:r>
          </a:p>
          <a:p>
            <a:pPr marL="0" indent="0">
              <a:buNone/>
            </a:pPr>
            <a:endParaRPr lang="en-GB" dirty="0">
              <a:solidFill>
                <a:schemeClr val="accent1">
                  <a:lumMod val="75000"/>
                </a:schemeClr>
              </a:solidFill>
            </a:endParaRPr>
          </a:p>
        </p:txBody>
      </p:sp>
    </p:spTree>
    <p:extLst>
      <p:ext uri="{BB962C8B-B14F-4D97-AF65-F5344CB8AC3E}">
        <p14:creationId xmlns:p14="http://schemas.microsoft.com/office/powerpoint/2010/main" val="3642283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4E7A-303C-4A3A-A64A-DC7922A187DE}"/>
              </a:ext>
            </a:extLst>
          </p:cNvPr>
          <p:cNvSpPr>
            <a:spLocks noGrp="1"/>
          </p:cNvSpPr>
          <p:nvPr>
            <p:ph type="title"/>
          </p:nvPr>
        </p:nvSpPr>
        <p:spPr/>
        <p:txBody>
          <a:bodyPr>
            <a:normAutofit/>
          </a:bodyPr>
          <a:lstStyle/>
          <a:p>
            <a:r>
              <a:rPr lang="en-US" sz="3200" dirty="0">
                <a:solidFill>
                  <a:schemeClr val="accent2">
                    <a:lumMod val="75000"/>
                  </a:schemeClr>
                </a:solidFill>
              </a:rPr>
              <a:t>The ‘Best Interest of Creditors’ Test</a:t>
            </a:r>
            <a:endParaRPr lang="en-GB" sz="3733" dirty="0">
              <a:solidFill>
                <a:schemeClr val="accent2">
                  <a:lumMod val="75000"/>
                </a:schemeClr>
              </a:solidFill>
            </a:endParaRPr>
          </a:p>
        </p:txBody>
      </p:sp>
      <p:sp>
        <p:nvSpPr>
          <p:cNvPr id="3" name="Content Placeholder 2">
            <a:extLst>
              <a:ext uri="{FF2B5EF4-FFF2-40B4-BE49-F238E27FC236}">
                <a16:creationId xmlns:a16="http://schemas.microsoft.com/office/drawing/2014/main" id="{08452EAB-3D7C-490D-8307-7DC677B5C4A5}"/>
              </a:ext>
            </a:extLst>
          </p:cNvPr>
          <p:cNvSpPr>
            <a:spLocks noGrp="1"/>
          </p:cNvSpPr>
          <p:nvPr>
            <p:ph idx="1"/>
          </p:nvPr>
        </p:nvSpPr>
        <p:spPr>
          <a:xfrm>
            <a:off x="1833755" y="1844824"/>
            <a:ext cx="9748645" cy="4824536"/>
          </a:xfrm>
        </p:spPr>
        <p:txBody>
          <a:bodyPr>
            <a:normAutofit/>
          </a:bodyPr>
          <a:lstStyle/>
          <a:p>
            <a:pPr marL="0" indent="0">
              <a:buNone/>
            </a:pPr>
            <a:r>
              <a:rPr lang="en-GB" dirty="0">
                <a:solidFill>
                  <a:schemeClr val="accent1">
                    <a:lumMod val="75000"/>
                  </a:schemeClr>
                </a:solidFill>
              </a:rPr>
              <a:t>The treatment of secured creditors</a:t>
            </a:r>
          </a:p>
          <a:p>
            <a:pPr>
              <a:buAutoNum type="arabicPeriod"/>
            </a:pPr>
            <a:endParaRPr lang="en-GB" sz="1050" dirty="0">
              <a:solidFill>
                <a:schemeClr val="accent1">
                  <a:lumMod val="75000"/>
                </a:schemeClr>
              </a:solidFill>
            </a:endParaRPr>
          </a:p>
          <a:p>
            <a:pPr>
              <a:buFont typeface="+mj-lt"/>
              <a:buAutoNum type="arabicPeriod"/>
            </a:pPr>
            <a:r>
              <a:rPr lang="en-US" sz="1800" dirty="0">
                <a:solidFill>
                  <a:schemeClr val="accent1">
                    <a:lumMod val="75000"/>
                  </a:schemeClr>
                </a:solidFill>
              </a:rPr>
              <a:t>Identify the value to be received under the plan</a:t>
            </a:r>
          </a:p>
          <a:p>
            <a:pPr>
              <a:buFont typeface="+mj-lt"/>
              <a:buAutoNum type="arabicPeriod"/>
            </a:pPr>
            <a:endParaRPr lang="en-US" sz="1050" dirty="0">
              <a:solidFill>
                <a:schemeClr val="accent1">
                  <a:lumMod val="75000"/>
                </a:schemeClr>
              </a:solidFill>
            </a:endParaRPr>
          </a:p>
          <a:p>
            <a:pPr>
              <a:buFont typeface="+mj-lt"/>
              <a:buAutoNum type="arabicPeriod"/>
            </a:pPr>
            <a:r>
              <a:rPr lang="en-US" sz="1800" dirty="0">
                <a:solidFill>
                  <a:schemeClr val="accent1">
                    <a:lumMod val="75000"/>
                  </a:schemeClr>
                </a:solidFill>
              </a:rPr>
              <a:t>Identify the value to be received in the next-best-alternative scenario</a:t>
            </a:r>
          </a:p>
          <a:p>
            <a:pPr>
              <a:buFont typeface="+mj-lt"/>
              <a:buAutoNum type="arabicPeriod"/>
            </a:pPr>
            <a:endParaRPr lang="en-US" sz="1000" dirty="0">
              <a:solidFill>
                <a:schemeClr val="accent1">
                  <a:lumMod val="75000"/>
                </a:schemeClr>
              </a:solidFill>
            </a:endParaRPr>
          </a:p>
          <a:p>
            <a:pPr marL="800100" lvl="1" indent="-342900">
              <a:buFont typeface="+mj-lt"/>
              <a:buAutoNum type="alphaLcParenR"/>
            </a:pPr>
            <a:r>
              <a:rPr lang="en-US" sz="1600" dirty="0">
                <a:solidFill>
                  <a:schemeClr val="accent1">
                    <a:lumMod val="75000"/>
                  </a:schemeClr>
                </a:solidFill>
              </a:rPr>
              <a:t>Which scenario </a:t>
            </a:r>
            <a:r>
              <a:rPr lang="en-US" sz="1600" b="1" dirty="0">
                <a:solidFill>
                  <a:schemeClr val="accent2">
                    <a:lumMod val="75000"/>
                  </a:schemeClr>
                </a:solidFill>
              </a:rPr>
              <a:t>is most likely </a:t>
            </a:r>
            <a:r>
              <a:rPr lang="en-US" sz="1600" dirty="0">
                <a:solidFill>
                  <a:schemeClr val="accent1">
                    <a:lumMod val="75000"/>
                  </a:schemeClr>
                </a:solidFill>
              </a:rPr>
              <a:t>“if the restructuring plan were not confirmed”</a:t>
            </a:r>
          </a:p>
          <a:p>
            <a:pPr lvl="2"/>
            <a:r>
              <a:rPr lang="en-US" sz="1600" dirty="0">
                <a:solidFill>
                  <a:schemeClr val="accent1">
                    <a:lumMod val="75000"/>
                  </a:schemeClr>
                </a:solidFill>
              </a:rPr>
              <a:t>Insolvency proceedings? → piecemeal liquidation? → Going concern sale?</a:t>
            </a:r>
          </a:p>
          <a:p>
            <a:pPr lvl="2"/>
            <a:r>
              <a:rPr lang="en-US" sz="1600" dirty="0">
                <a:solidFill>
                  <a:schemeClr val="accent1">
                    <a:lumMod val="75000"/>
                  </a:schemeClr>
                </a:solidFill>
              </a:rPr>
              <a:t>Alternative / competing restructuring plan?</a:t>
            </a:r>
          </a:p>
          <a:p>
            <a:pPr lvl="2"/>
            <a:r>
              <a:rPr lang="en-US" sz="1600" dirty="0">
                <a:solidFill>
                  <a:schemeClr val="accent1">
                    <a:lumMod val="75000"/>
                  </a:schemeClr>
                </a:solidFill>
              </a:rPr>
              <a:t>Going concern sale outside of formal proceedings?</a:t>
            </a:r>
          </a:p>
          <a:p>
            <a:pPr lvl="2"/>
            <a:r>
              <a:rPr lang="en-US" sz="1600" dirty="0">
                <a:solidFill>
                  <a:schemeClr val="accent1">
                    <a:lumMod val="75000"/>
                  </a:schemeClr>
                </a:solidFill>
              </a:rPr>
              <a:t>Equity solution?</a:t>
            </a:r>
          </a:p>
          <a:p>
            <a:pPr marL="914400" lvl="2" indent="0">
              <a:buNone/>
            </a:pPr>
            <a:r>
              <a:rPr lang="en-US" sz="1600" dirty="0">
                <a:solidFill>
                  <a:schemeClr val="accent1">
                    <a:lumMod val="75000"/>
                  </a:schemeClr>
                </a:solidFill>
              </a:rPr>
              <a:t>→ Scenario analysis and probability assessment (→ legal task!   → legislative selection?)</a:t>
            </a:r>
          </a:p>
          <a:p>
            <a:pPr lvl="1">
              <a:buFont typeface="+mj-lt"/>
              <a:buAutoNum type="alphaLcParenR"/>
            </a:pPr>
            <a:endParaRPr lang="en-US" sz="900" dirty="0">
              <a:solidFill>
                <a:schemeClr val="accent1">
                  <a:lumMod val="75000"/>
                </a:schemeClr>
              </a:solidFill>
            </a:endParaRPr>
          </a:p>
          <a:p>
            <a:pPr lvl="1">
              <a:buFont typeface="+mj-lt"/>
              <a:buAutoNum type="alphaLcParenR"/>
            </a:pPr>
            <a:r>
              <a:rPr lang="en-US" sz="1600" dirty="0">
                <a:solidFill>
                  <a:schemeClr val="accent1">
                    <a:lumMod val="75000"/>
                  </a:schemeClr>
                </a:solidFill>
              </a:rPr>
              <a:t>Identify the value to be receive in this scenario</a:t>
            </a:r>
          </a:p>
          <a:p>
            <a:pPr lvl="2"/>
            <a:r>
              <a:rPr lang="en-US" sz="1600" dirty="0">
                <a:solidFill>
                  <a:schemeClr val="accent1">
                    <a:lumMod val="75000"/>
                  </a:schemeClr>
                </a:solidFill>
              </a:rPr>
              <a:t>Value of the collateral in the relevant scenario	</a:t>
            </a:r>
            <a:r>
              <a:rPr lang="en-US" sz="1600" dirty="0">
                <a:solidFill>
                  <a:schemeClr val="accent1">
                    <a:lumMod val="75000"/>
                  </a:schemeClr>
                </a:solidFill>
                <a:sym typeface="Wingdings" panose="05000000000000000000" pitchFamily="2" charset="2"/>
              </a:rPr>
              <a:t> Relevant date?</a:t>
            </a:r>
            <a:endParaRPr lang="en-US" sz="1600" dirty="0">
              <a:solidFill>
                <a:schemeClr val="accent1">
                  <a:lumMod val="75000"/>
                </a:schemeClr>
              </a:solidFill>
            </a:endParaRPr>
          </a:p>
        </p:txBody>
      </p:sp>
    </p:spTree>
    <p:extLst>
      <p:ext uri="{BB962C8B-B14F-4D97-AF65-F5344CB8AC3E}">
        <p14:creationId xmlns:p14="http://schemas.microsoft.com/office/powerpoint/2010/main" val="3896937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4E7A-303C-4A3A-A64A-DC7922A187DE}"/>
              </a:ext>
            </a:extLst>
          </p:cNvPr>
          <p:cNvSpPr>
            <a:spLocks noGrp="1"/>
          </p:cNvSpPr>
          <p:nvPr>
            <p:ph type="title"/>
          </p:nvPr>
        </p:nvSpPr>
        <p:spPr/>
        <p:txBody>
          <a:bodyPr>
            <a:normAutofit/>
          </a:bodyPr>
          <a:lstStyle/>
          <a:p>
            <a:r>
              <a:rPr lang="en-US" sz="3200" dirty="0">
                <a:solidFill>
                  <a:schemeClr val="accent2">
                    <a:lumMod val="75000"/>
                  </a:schemeClr>
                </a:solidFill>
              </a:rPr>
              <a:t>Secured Credit and the restructuring bargain</a:t>
            </a:r>
            <a:endParaRPr lang="en-GB" sz="3733" dirty="0">
              <a:solidFill>
                <a:schemeClr val="accent2">
                  <a:lumMod val="75000"/>
                </a:schemeClr>
              </a:solidFill>
            </a:endParaRPr>
          </a:p>
        </p:txBody>
      </p:sp>
      <p:sp>
        <p:nvSpPr>
          <p:cNvPr id="3" name="Content Placeholder 2">
            <a:extLst>
              <a:ext uri="{FF2B5EF4-FFF2-40B4-BE49-F238E27FC236}">
                <a16:creationId xmlns:a16="http://schemas.microsoft.com/office/drawing/2014/main" id="{08452EAB-3D7C-490D-8307-7DC677B5C4A5}"/>
              </a:ext>
            </a:extLst>
          </p:cNvPr>
          <p:cNvSpPr>
            <a:spLocks noGrp="1"/>
          </p:cNvSpPr>
          <p:nvPr>
            <p:ph idx="1"/>
          </p:nvPr>
        </p:nvSpPr>
        <p:spPr>
          <a:xfrm>
            <a:off x="1833755" y="1844824"/>
            <a:ext cx="9748645" cy="4824536"/>
          </a:xfrm>
        </p:spPr>
        <p:txBody>
          <a:bodyPr>
            <a:normAutofit/>
          </a:bodyPr>
          <a:lstStyle/>
          <a:p>
            <a:pPr marL="0" indent="0">
              <a:buNone/>
            </a:pPr>
            <a:r>
              <a:rPr lang="en-GB" b="1" dirty="0">
                <a:solidFill>
                  <a:schemeClr val="accent1">
                    <a:lumMod val="75000"/>
                  </a:schemeClr>
                </a:solidFill>
              </a:rPr>
              <a:t>EU</a:t>
            </a:r>
            <a:r>
              <a:rPr lang="en-GB" dirty="0">
                <a:solidFill>
                  <a:schemeClr val="accent1">
                    <a:lumMod val="75000"/>
                  </a:schemeClr>
                </a:solidFill>
              </a:rPr>
              <a:t> level:		No harmonisation	→ but protection by Art. 8 EIR</a:t>
            </a:r>
          </a:p>
          <a:p>
            <a:pPr marL="0" indent="0">
              <a:buNone/>
            </a:pPr>
            <a:endParaRPr lang="en-GB" b="1" dirty="0">
              <a:solidFill>
                <a:schemeClr val="accent1">
                  <a:lumMod val="75000"/>
                </a:schemeClr>
              </a:solidFill>
            </a:endParaRPr>
          </a:p>
          <a:p>
            <a:pPr marL="0" indent="0">
              <a:buNone/>
            </a:pPr>
            <a:r>
              <a:rPr lang="en-GB" b="1" dirty="0">
                <a:solidFill>
                  <a:schemeClr val="accent1">
                    <a:lumMod val="75000"/>
                  </a:schemeClr>
                </a:solidFill>
              </a:rPr>
              <a:t>Germany</a:t>
            </a:r>
            <a:r>
              <a:rPr lang="en-GB" dirty="0">
                <a:solidFill>
                  <a:schemeClr val="accent1">
                    <a:lumMod val="75000"/>
                  </a:schemeClr>
                </a:solidFill>
              </a:rPr>
              <a:t>:</a:t>
            </a:r>
          </a:p>
          <a:p>
            <a:pPr marL="0" indent="0">
              <a:buNone/>
            </a:pPr>
            <a:endParaRPr lang="en-GB" sz="1600" dirty="0">
              <a:solidFill>
                <a:schemeClr val="accent1">
                  <a:lumMod val="75000"/>
                </a:schemeClr>
              </a:solidFill>
            </a:endParaRPr>
          </a:p>
          <a:p>
            <a:pPr>
              <a:buFont typeface="Wingdings" panose="05000000000000000000" pitchFamily="2" charset="2"/>
              <a:buChar char="§"/>
            </a:pPr>
            <a:r>
              <a:rPr lang="en-GB" sz="1800" b="1" dirty="0">
                <a:solidFill>
                  <a:schemeClr val="accent1">
                    <a:lumMod val="75000"/>
                  </a:schemeClr>
                </a:solidFill>
              </a:rPr>
              <a:t>Use</a:t>
            </a:r>
            <a:r>
              <a:rPr lang="en-GB" sz="1800" dirty="0">
                <a:solidFill>
                  <a:schemeClr val="accent1">
                    <a:lumMod val="75000"/>
                  </a:schemeClr>
                </a:solidFill>
              </a:rPr>
              <a:t> of collateral: only with the</a:t>
            </a:r>
            <a:r>
              <a:rPr lang="en-GB" sz="1800" b="1" dirty="0">
                <a:solidFill>
                  <a:schemeClr val="accent2">
                    <a:lumMod val="75000"/>
                  </a:schemeClr>
                </a:solidFill>
              </a:rPr>
              <a:t> consent of secured creditors</a:t>
            </a:r>
            <a:r>
              <a:rPr lang="en-GB" sz="1800" dirty="0">
                <a:solidFill>
                  <a:schemeClr val="accent1">
                    <a:lumMod val="75000"/>
                  </a:schemeClr>
                </a:solidFill>
              </a:rPr>
              <a:t> → going concern agreements</a:t>
            </a:r>
          </a:p>
          <a:p>
            <a:pPr>
              <a:buFont typeface="Wingdings" panose="05000000000000000000" pitchFamily="2" charset="2"/>
              <a:buChar char="§"/>
            </a:pPr>
            <a:endParaRPr lang="en-GB" sz="1200" dirty="0">
              <a:solidFill>
                <a:schemeClr val="accent1">
                  <a:lumMod val="75000"/>
                </a:schemeClr>
              </a:solidFill>
            </a:endParaRPr>
          </a:p>
          <a:p>
            <a:pPr>
              <a:buFont typeface="Wingdings" panose="05000000000000000000" pitchFamily="2" charset="2"/>
              <a:buChar char="§"/>
            </a:pPr>
            <a:r>
              <a:rPr lang="en-GB" sz="1800" b="1" dirty="0">
                <a:solidFill>
                  <a:schemeClr val="accent1">
                    <a:lumMod val="75000"/>
                  </a:schemeClr>
                </a:solidFill>
              </a:rPr>
              <a:t>Benefits</a:t>
            </a:r>
            <a:r>
              <a:rPr lang="en-GB" sz="1800" dirty="0">
                <a:solidFill>
                  <a:schemeClr val="accent1">
                    <a:lumMod val="75000"/>
                  </a:schemeClr>
                </a:solidFill>
              </a:rPr>
              <a:t> from saving the going concern (insolvency-specific tools): higher value of collateral </a:t>
            </a:r>
            <a:r>
              <a:rPr lang="en-GB" sz="1800" b="1" dirty="0">
                <a:solidFill>
                  <a:schemeClr val="accent2">
                    <a:lumMod val="75000"/>
                  </a:schemeClr>
                </a:solidFill>
              </a:rPr>
              <a:t>remains with creditor </a:t>
            </a:r>
            <a:r>
              <a:rPr lang="en-GB" sz="1800" dirty="0">
                <a:solidFill>
                  <a:schemeClr val="accent1">
                    <a:lumMod val="75000"/>
                  </a:schemeClr>
                </a:solidFill>
              </a:rPr>
              <a:t>→ incentive to agree to going concern agreements</a:t>
            </a:r>
          </a:p>
          <a:p>
            <a:pPr>
              <a:buFont typeface="Wingdings" panose="05000000000000000000" pitchFamily="2" charset="2"/>
              <a:buChar char="§"/>
            </a:pPr>
            <a:endParaRPr lang="en-GB" sz="1200" dirty="0">
              <a:solidFill>
                <a:schemeClr val="accent1">
                  <a:lumMod val="75000"/>
                </a:schemeClr>
              </a:solidFill>
            </a:endParaRPr>
          </a:p>
          <a:p>
            <a:pPr>
              <a:buFont typeface="Wingdings" panose="05000000000000000000" pitchFamily="2" charset="2"/>
              <a:buChar char="§"/>
            </a:pPr>
            <a:r>
              <a:rPr lang="en-GB" sz="1800" b="1" dirty="0">
                <a:solidFill>
                  <a:schemeClr val="accent1">
                    <a:lumMod val="75000"/>
                  </a:schemeClr>
                </a:solidFill>
              </a:rPr>
              <a:t>Credit bidding</a:t>
            </a:r>
            <a:r>
              <a:rPr lang="en-GB" sz="1800" dirty="0">
                <a:solidFill>
                  <a:schemeClr val="accent1">
                    <a:lumMod val="75000"/>
                  </a:schemeClr>
                </a:solidFill>
              </a:rPr>
              <a:t>: allowed</a:t>
            </a:r>
          </a:p>
          <a:p>
            <a:pPr>
              <a:buFont typeface="Wingdings" panose="05000000000000000000" pitchFamily="2" charset="2"/>
              <a:buChar char="§"/>
            </a:pPr>
            <a:endParaRPr lang="en-GB" sz="1200" dirty="0">
              <a:solidFill>
                <a:schemeClr val="accent1">
                  <a:lumMod val="75000"/>
                </a:schemeClr>
              </a:solidFill>
            </a:endParaRPr>
          </a:p>
          <a:p>
            <a:pPr>
              <a:buFont typeface="Wingdings" panose="05000000000000000000" pitchFamily="2" charset="2"/>
              <a:buChar char="§"/>
            </a:pPr>
            <a:r>
              <a:rPr lang="en-GB" sz="1800" dirty="0">
                <a:solidFill>
                  <a:schemeClr val="accent1">
                    <a:lumMod val="75000"/>
                  </a:schemeClr>
                </a:solidFill>
              </a:rPr>
              <a:t>Senior rank in the </a:t>
            </a:r>
            <a:r>
              <a:rPr lang="en-GB" sz="1800" b="1" dirty="0">
                <a:solidFill>
                  <a:schemeClr val="accent1">
                    <a:lumMod val="75000"/>
                  </a:schemeClr>
                </a:solidFill>
              </a:rPr>
              <a:t>enterprise value waterfall </a:t>
            </a:r>
            <a:r>
              <a:rPr lang="en-GB" sz="1800" dirty="0">
                <a:solidFill>
                  <a:schemeClr val="accent1">
                    <a:lumMod val="75000"/>
                  </a:schemeClr>
                </a:solidFill>
              </a:rPr>
              <a:t>(APR/RPR)?  </a:t>
            </a:r>
            <a:r>
              <a:rPr lang="en-GB" sz="1800" b="1" dirty="0">
                <a:solidFill>
                  <a:schemeClr val="accent2">
                    <a:lumMod val="75000"/>
                  </a:schemeClr>
                </a:solidFill>
              </a:rPr>
              <a:t>No</a:t>
            </a:r>
            <a:r>
              <a:rPr lang="en-GB" sz="1800" dirty="0">
                <a:solidFill>
                  <a:schemeClr val="accent1">
                    <a:lumMod val="75000"/>
                  </a:schemeClr>
                </a:solidFill>
              </a:rPr>
              <a:t> – separate asset-based waterfall 	</a:t>
            </a:r>
          </a:p>
          <a:p>
            <a:pPr>
              <a:buFont typeface="Wingdings" panose="05000000000000000000" pitchFamily="2" charset="2"/>
              <a:buChar char="§"/>
            </a:pPr>
            <a:endParaRPr lang="en-GB" dirty="0">
              <a:solidFill>
                <a:schemeClr val="accent1">
                  <a:lumMod val="75000"/>
                </a:schemeClr>
              </a:solidFill>
            </a:endParaRPr>
          </a:p>
        </p:txBody>
      </p:sp>
    </p:spTree>
    <p:extLst>
      <p:ext uri="{BB962C8B-B14F-4D97-AF65-F5344CB8AC3E}">
        <p14:creationId xmlns:p14="http://schemas.microsoft.com/office/powerpoint/2010/main" val="3825469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19200"/>
            <a:ext cx="7772400" cy="2667001"/>
          </a:xfrm>
        </p:spPr>
        <p:txBody>
          <a:bodyPr>
            <a:normAutofit fontScale="90000"/>
          </a:bodyPr>
          <a:lstStyle/>
          <a:p>
            <a:br>
              <a:rPr lang="en-US" sz="3600" cap="small" dirty="0"/>
            </a:br>
            <a:br>
              <a:rPr lang="en-US" sz="3600" cap="small" dirty="0"/>
            </a:br>
            <a:br>
              <a:rPr lang="en-US" sz="3600" cap="small" dirty="0"/>
            </a:br>
            <a:r>
              <a:rPr lang="en-US" sz="3600" cap="small" dirty="0">
                <a:solidFill>
                  <a:srgbClr val="002060"/>
                </a:solidFill>
              </a:rPr>
              <a:t>Elsewhere in the Galaxy: </a:t>
            </a:r>
            <a:br>
              <a:rPr lang="en-US" sz="3600" cap="small" dirty="0">
                <a:solidFill>
                  <a:srgbClr val="002060"/>
                </a:solidFill>
              </a:rPr>
            </a:br>
            <a:r>
              <a:rPr lang="en-US" sz="3600" cap="small" dirty="0">
                <a:solidFill>
                  <a:srgbClr val="002060"/>
                </a:solidFill>
              </a:rPr>
              <a:t>A Parallel Universe Take on Valuation</a:t>
            </a:r>
          </a:p>
        </p:txBody>
      </p:sp>
      <p:sp>
        <p:nvSpPr>
          <p:cNvPr id="3" name="Subtitle 2"/>
          <p:cNvSpPr>
            <a:spLocks noGrp="1"/>
          </p:cNvSpPr>
          <p:nvPr>
            <p:ph type="subTitle" idx="1"/>
          </p:nvPr>
        </p:nvSpPr>
        <p:spPr>
          <a:xfrm>
            <a:off x="2476499" y="3886200"/>
            <a:ext cx="7239000" cy="1905000"/>
          </a:xfrm>
        </p:spPr>
        <p:txBody>
          <a:bodyPr>
            <a:noAutofit/>
          </a:bodyPr>
          <a:lstStyle/>
          <a:p>
            <a:endParaRPr lang="en-US" sz="2000" dirty="0">
              <a:solidFill>
                <a:schemeClr val="tx1"/>
              </a:solidFill>
            </a:endParaRPr>
          </a:p>
          <a:p>
            <a:r>
              <a:rPr lang="en-US" sz="2000" dirty="0">
                <a:solidFill>
                  <a:schemeClr val="tx1"/>
                </a:solidFill>
              </a:rPr>
              <a:t>Anna </a:t>
            </a:r>
            <a:r>
              <a:rPr lang="en-US" sz="2000" dirty="0" err="1">
                <a:solidFill>
                  <a:schemeClr val="tx1"/>
                </a:solidFill>
              </a:rPr>
              <a:t>Gelpern</a:t>
            </a:r>
            <a:endParaRPr lang="en-US" sz="2000" dirty="0">
              <a:solidFill>
                <a:schemeClr val="tx1"/>
              </a:solidFill>
            </a:endParaRPr>
          </a:p>
          <a:p>
            <a:endParaRPr lang="en-US" sz="2000" i="1" dirty="0">
              <a:solidFill>
                <a:schemeClr val="tx1"/>
              </a:solidFill>
            </a:endParaRPr>
          </a:p>
          <a:p>
            <a:r>
              <a:rPr lang="en-US" sz="2000" dirty="0">
                <a:solidFill>
                  <a:schemeClr val="tx1"/>
                </a:solidFill>
              </a:rPr>
              <a:t>9 June 2023</a:t>
            </a:r>
          </a:p>
          <a:p>
            <a:endParaRPr lang="en-US" sz="1200" dirty="0">
              <a:solidFill>
                <a:schemeClr val="tx1"/>
              </a:solidFill>
            </a:endParaRPr>
          </a:p>
          <a:p>
            <a:pPr algn="l"/>
            <a:endParaRPr lang="en-US" sz="1400" i="1" dirty="0">
              <a:solidFill>
                <a:schemeClr val="tx1"/>
              </a:solidFill>
            </a:endParaRPr>
          </a:p>
        </p:txBody>
      </p:sp>
      <p:pic>
        <p:nvPicPr>
          <p:cNvPr id="4" name="Picture 4"/>
          <p:cNvPicPr>
            <a:picLocks noChangeAspect="1" noChangeArrowheads="1"/>
          </p:cNvPicPr>
          <p:nvPr/>
        </p:nvPicPr>
        <p:blipFill>
          <a:blip r:embed="rId3"/>
          <a:srcRect/>
          <a:stretch>
            <a:fillRect/>
          </a:stretch>
        </p:blipFill>
        <p:spPr bwMode="auto">
          <a:xfrm>
            <a:off x="5334001" y="334297"/>
            <a:ext cx="1523999" cy="1769805"/>
          </a:xfrm>
          <a:prstGeom prst="rect">
            <a:avLst/>
          </a:prstGeom>
          <a:noFill/>
          <a:ln w="9525">
            <a:noFill/>
            <a:miter lim="800000"/>
            <a:headEnd/>
            <a:tailEnd/>
          </a:ln>
        </p:spPr>
      </p:pic>
      <p:pic>
        <p:nvPicPr>
          <p:cNvPr id="5" name="Imagen 3">
            <a:extLst>
              <a:ext uri="{FF2B5EF4-FFF2-40B4-BE49-F238E27FC236}">
                <a16:creationId xmlns:a16="http://schemas.microsoft.com/office/drawing/2014/main" id="{AA83C0BB-8319-4EAB-8D68-36B1A9C14D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668299"/>
            <a:ext cx="4419599" cy="838200"/>
          </a:xfrm>
          <a:prstGeom prst="rect">
            <a:avLst/>
          </a:prstGeom>
          <a:noFill/>
          <a:ln>
            <a:noFill/>
          </a:ln>
        </p:spPr>
      </p:pic>
    </p:spTree>
    <p:extLst>
      <p:ext uri="{BB962C8B-B14F-4D97-AF65-F5344CB8AC3E}">
        <p14:creationId xmlns:p14="http://schemas.microsoft.com/office/powerpoint/2010/main" val="3441153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Imagine a World Where There Is No ...</a:t>
            </a:r>
          </a:p>
        </p:txBody>
      </p:sp>
      <p:sp>
        <p:nvSpPr>
          <p:cNvPr id="3" name="Content Placeholder 2"/>
          <p:cNvSpPr>
            <a:spLocks noGrp="1"/>
          </p:cNvSpPr>
          <p:nvPr>
            <p:ph idx="1"/>
          </p:nvPr>
        </p:nvSpPr>
        <p:spPr/>
        <p:txBody>
          <a:bodyPr anchor="ctr"/>
          <a:lstStyle/>
          <a:p>
            <a:r>
              <a:rPr lang="en-US" dirty="0"/>
              <a:t>Direct enforcement</a:t>
            </a:r>
          </a:p>
          <a:p>
            <a:r>
              <a:rPr lang="en-US" dirty="0"/>
              <a:t>Liquidation</a:t>
            </a:r>
          </a:p>
          <a:p>
            <a:r>
              <a:rPr lang="en-US" dirty="0"/>
              <a:t>Comprehensive collective proceeding</a:t>
            </a:r>
          </a:p>
          <a:p>
            <a:pPr marL="0" indent="0">
              <a:buNone/>
            </a:pPr>
            <a:endParaRPr lang="en-US" dirty="0"/>
          </a:p>
          <a:p>
            <a:pPr marL="0" indent="0" algn="ctr">
              <a:buNone/>
            </a:pPr>
            <a:r>
              <a:rPr lang="en-US" dirty="0"/>
              <a:t>... but there IS massive need and infinite potential ....</a:t>
            </a:r>
          </a:p>
          <a:p>
            <a:endParaRPr lang="en-US" dirty="0"/>
          </a:p>
        </p:txBody>
      </p:sp>
      <p:sp>
        <p:nvSpPr>
          <p:cNvPr id="4" name="Slide Number Placeholder 3"/>
          <p:cNvSpPr>
            <a:spLocks noGrp="1"/>
          </p:cNvSpPr>
          <p:nvPr>
            <p:ph type="sldNum" sz="quarter" idx="12"/>
          </p:nvPr>
        </p:nvSpPr>
        <p:spPr/>
        <p:txBody>
          <a:bodyPr/>
          <a:lstStyle/>
          <a:p>
            <a:fld id="{B8AFC8F8-73DA-4E4D-B386-BF2DD135E93E}" type="slidenum">
              <a:rPr lang="en-US">
                <a:solidFill>
                  <a:prstClr val="black">
                    <a:tint val="75000"/>
                  </a:prstClr>
                </a:solidFill>
                <a:latin typeface="Times New Roman"/>
              </a:rPr>
              <a:pPr/>
              <a:t>53</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237682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8578645" y="1417638"/>
            <a:ext cx="1981200" cy="963486"/>
          </a:xfrm>
          <a:prstGeom prst="wedgeEllipseCallout">
            <a:avLst>
              <a:gd name="adj1" fmla="val -79890"/>
              <a:gd name="adj2" fmla="val 4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WHERE?</a:t>
            </a:r>
          </a:p>
        </p:txBody>
      </p:sp>
      <p:sp>
        <p:nvSpPr>
          <p:cNvPr id="2" name="Title 1"/>
          <p:cNvSpPr>
            <a:spLocks noGrp="1"/>
          </p:cNvSpPr>
          <p:nvPr>
            <p:ph type="title"/>
          </p:nvPr>
        </p:nvSpPr>
        <p:spPr/>
        <p:txBody>
          <a:bodyPr>
            <a:normAutofit fontScale="90000"/>
          </a:bodyPr>
          <a:lstStyle/>
          <a:p>
            <a:r>
              <a:rPr lang="en-US" dirty="0"/>
              <a:t>Creditor Options – </a:t>
            </a:r>
            <a:br>
              <a:rPr lang="en-US" dirty="0"/>
            </a:br>
            <a:r>
              <a:rPr lang="en-US" dirty="0"/>
              <a:t>Are We All Comparatists Now?</a:t>
            </a:r>
          </a:p>
        </p:txBody>
      </p:sp>
      <p:sp>
        <p:nvSpPr>
          <p:cNvPr id="3" name="Content Placeholder 2"/>
          <p:cNvSpPr>
            <a:spLocks noGrp="1"/>
          </p:cNvSpPr>
          <p:nvPr>
            <p:ph idx="1"/>
          </p:nvPr>
        </p:nvSpPr>
        <p:spPr/>
        <p:txBody>
          <a:bodyPr>
            <a:normAutofit fontScale="92500" lnSpcReduction="20000"/>
          </a:bodyPr>
          <a:lstStyle/>
          <a:p>
            <a:r>
              <a:rPr lang="en-US" dirty="0"/>
              <a:t>Structural priority</a:t>
            </a:r>
          </a:p>
          <a:p>
            <a:pPr lvl="1"/>
            <a:r>
              <a:rPr lang="en-US" dirty="0"/>
              <a:t>SOEs</a:t>
            </a:r>
          </a:p>
          <a:p>
            <a:pPr lvl="1"/>
            <a:r>
              <a:rPr lang="en-US" dirty="0"/>
              <a:t>Special purpose borrowers/project companies</a:t>
            </a:r>
          </a:p>
          <a:p>
            <a:pPr lvl="1"/>
            <a:r>
              <a:rPr lang="en-US" dirty="0"/>
              <a:t>Payment flows</a:t>
            </a:r>
          </a:p>
          <a:p>
            <a:r>
              <a:rPr lang="en-US" dirty="0"/>
              <a:t>Security</a:t>
            </a:r>
          </a:p>
          <a:p>
            <a:pPr lvl="1"/>
            <a:r>
              <a:rPr lang="en-US" dirty="0"/>
              <a:t>Physical assets</a:t>
            </a:r>
          </a:p>
          <a:p>
            <a:pPr lvl="1"/>
            <a:r>
              <a:rPr lang="en-US" dirty="0"/>
              <a:t>Commodities</a:t>
            </a:r>
          </a:p>
          <a:p>
            <a:pPr lvl="2"/>
            <a:r>
              <a:rPr lang="en-US" dirty="0"/>
              <a:t>Forward sales</a:t>
            </a:r>
          </a:p>
          <a:p>
            <a:pPr lvl="1"/>
            <a:r>
              <a:rPr lang="en-US" dirty="0"/>
              <a:t>Flows</a:t>
            </a:r>
          </a:p>
          <a:p>
            <a:pPr lvl="1"/>
            <a:r>
              <a:rPr lang="en-US" dirty="0"/>
              <a:t>Deposit accounts</a:t>
            </a:r>
          </a:p>
          <a:p>
            <a:r>
              <a:rPr lang="en-US" dirty="0"/>
              <a:t>Co-financing</a:t>
            </a:r>
          </a:p>
          <a:p>
            <a:endParaRPr lang="en-US" dirty="0"/>
          </a:p>
        </p:txBody>
      </p:sp>
      <p:sp>
        <p:nvSpPr>
          <p:cNvPr id="4" name="Slide Number Placeholder 3"/>
          <p:cNvSpPr>
            <a:spLocks noGrp="1"/>
          </p:cNvSpPr>
          <p:nvPr>
            <p:ph type="sldNum" sz="quarter" idx="12"/>
          </p:nvPr>
        </p:nvSpPr>
        <p:spPr/>
        <p:txBody>
          <a:bodyPr/>
          <a:lstStyle/>
          <a:p>
            <a:fld id="{B8AFC8F8-73DA-4E4D-B386-BF2DD135E93E}" type="slidenum">
              <a:rPr lang="en-US">
                <a:solidFill>
                  <a:prstClr val="black">
                    <a:tint val="75000"/>
                  </a:prstClr>
                </a:solidFill>
                <a:latin typeface="Times New Roman"/>
              </a:rPr>
              <a:pPr/>
              <a:t>54</a:t>
            </a:fld>
            <a:endParaRPr lang="en-US">
              <a:solidFill>
                <a:prstClr val="black">
                  <a:tint val="75000"/>
                </a:prstClr>
              </a:solidFill>
              <a:latin typeface="Times New Roman"/>
            </a:endParaRPr>
          </a:p>
        </p:txBody>
      </p:sp>
      <p:sp>
        <p:nvSpPr>
          <p:cNvPr id="6" name="Oval Callout 5"/>
          <p:cNvSpPr/>
          <p:nvPr/>
        </p:nvSpPr>
        <p:spPr>
          <a:xfrm>
            <a:off x="8340213" y="4951282"/>
            <a:ext cx="1981200" cy="963486"/>
          </a:xfrm>
          <a:prstGeom prst="wedgeEllipseCallout">
            <a:avLst>
              <a:gd name="adj1" fmla="val -62768"/>
              <a:gd name="adj2" fmla="val 69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WHERE?</a:t>
            </a:r>
          </a:p>
        </p:txBody>
      </p:sp>
      <p:sp>
        <p:nvSpPr>
          <p:cNvPr id="7" name="Oval Callout 6"/>
          <p:cNvSpPr/>
          <p:nvPr/>
        </p:nvSpPr>
        <p:spPr>
          <a:xfrm>
            <a:off x="5606845" y="2809900"/>
            <a:ext cx="1981200" cy="963486"/>
          </a:xfrm>
          <a:prstGeom prst="wedgeEllipseCallout">
            <a:avLst>
              <a:gd name="adj1" fmla="val -79890"/>
              <a:gd name="adj2" fmla="val -17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WHERE?</a:t>
            </a:r>
          </a:p>
        </p:txBody>
      </p:sp>
      <p:sp>
        <p:nvSpPr>
          <p:cNvPr id="8" name="Oval Callout 7"/>
          <p:cNvSpPr/>
          <p:nvPr/>
        </p:nvSpPr>
        <p:spPr>
          <a:xfrm>
            <a:off x="6096000" y="4833333"/>
            <a:ext cx="1981200" cy="963486"/>
          </a:xfrm>
          <a:prstGeom prst="wedgeEllipseCallout">
            <a:avLst>
              <a:gd name="adj1" fmla="val -84356"/>
              <a:gd name="adj2" fmla="val -5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WHERE?</a:t>
            </a:r>
          </a:p>
        </p:txBody>
      </p:sp>
      <p:sp>
        <p:nvSpPr>
          <p:cNvPr id="9" name="Oval Callout 8"/>
          <p:cNvSpPr/>
          <p:nvPr/>
        </p:nvSpPr>
        <p:spPr>
          <a:xfrm>
            <a:off x="7588045" y="3267138"/>
            <a:ext cx="1981200" cy="963486"/>
          </a:xfrm>
          <a:prstGeom prst="wedgeEllipseCallout">
            <a:avLst>
              <a:gd name="adj1" fmla="val -62768"/>
              <a:gd name="adj2" fmla="val 69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WHERE?</a:t>
            </a:r>
          </a:p>
        </p:txBody>
      </p:sp>
      <p:sp>
        <p:nvSpPr>
          <p:cNvPr id="10" name="Oval Callout 9"/>
          <p:cNvSpPr/>
          <p:nvPr/>
        </p:nvSpPr>
        <p:spPr>
          <a:xfrm>
            <a:off x="4616245" y="5765386"/>
            <a:ext cx="2317955" cy="963486"/>
          </a:xfrm>
          <a:prstGeom prst="wedgeEllipseCallout">
            <a:avLst>
              <a:gd name="adj1" fmla="val -57557"/>
              <a:gd name="adj2" fmla="val -4355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a:rPr>
              <a:t>... AND WITH WHOM?</a:t>
            </a:r>
          </a:p>
        </p:txBody>
      </p:sp>
    </p:spTree>
    <p:extLst>
      <p:ext uri="{BB962C8B-B14F-4D97-AF65-F5344CB8AC3E}">
        <p14:creationId xmlns:p14="http://schemas.microsoft.com/office/powerpoint/2010/main" val="1526281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6751" t="19460" b="2591"/>
          <a:stretch/>
        </p:blipFill>
        <p:spPr>
          <a:xfrm>
            <a:off x="8149771" y="228453"/>
            <a:ext cx="2488733" cy="2006983"/>
          </a:xfrm>
          <a:prstGeom prst="snip2DiagRect">
            <a:avLst/>
          </a:prstGeom>
        </p:spPr>
      </p:pic>
      <p:pic>
        <p:nvPicPr>
          <p:cNvPr id="5" name="Content Placeholder 4"/>
          <p:cNvPicPr>
            <a:picLocks noGrp="1" noChangeAspect="1"/>
          </p:cNvPicPr>
          <p:nvPr>
            <p:ph idx="1"/>
          </p:nvPr>
        </p:nvPicPr>
        <p:blipFill rotWithShape="1">
          <a:blip r:embed="rId4"/>
          <a:srcRect l="9635" r="6806" b="40776"/>
          <a:stretch/>
        </p:blipFill>
        <p:spPr>
          <a:xfrm>
            <a:off x="2743200" y="1633798"/>
            <a:ext cx="6400800" cy="4614602"/>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a:solidFill>
                  <a:prstClr val="black">
                    <a:tint val="75000"/>
                  </a:prstClr>
                </a:solidFill>
                <a:latin typeface="Times New Roman"/>
              </a:rPr>
              <a:pPr/>
              <a:t>55</a:t>
            </a:fld>
            <a:endParaRPr lang="en-US">
              <a:solidFill>
                <a:prstClr val="black">
                  <a:tint val="75000"/>
                </a:prstClr>
              </a:solidFill>
              <a:latin typeface="Times New Roman"/>
            </a:endParaRPr>
          </a:p>
        </p:txBody>
      </p:sp>
      <p:sp>
        <p:nvSpPr>
          <p:cNvPr id="2" name="Title 1"/>
          <p:cNvSpPr>
            <a:spLocks noGrp="1"/>
          </p:cNvSpPr>
          <p:nvPr>
            <p:ph type="title"/>
          </p:nvPr>
        </p:nvSpPr>
        <p:spPr>
          <a:xfrm>
            <a:off x="2013284" y="340425"/>
            <a:ext cx="8229600" cy="1143000"/>
          </a:xfrm>
        </p:spPr>
        <p:txBody>
          <a:bodyPr>
            <a:noAutofit/>
          </a:bodyPr>
          <a:lstStyle/>
          <a:p>
            <a:r>
              <a:rPr lang="en-US" sz="4800" dirty="0"/>
              <a:t>What’s New? </a:t>
            </a:r>
            <a:br>
              <a:rPr lang="en-US" sz="3200" dirty="0"/>
            </a:br>
            <a:r>
              <a:rPr lang="en-US" sz="3200" dirty="0">
                <a:solidFill>
                  <a:srgbClr val="00B050"/>
                </a:solidFill>
              </a:rPr>
              <a:t>1982</a:t>
            </a:r>
            <a:r>
              <a:rPr lang="en-US" sz="3200" dirty="0">
                <a:solidFill>
                  <a:srgbClr val="00B050"/>
                </a:solidFill>
                <a:sym typeface="Wingdings" panose="05000000000000000000" pitchFamily="2" charset="2"/>
              </a:rPr>
              <a:t></a:t>
            </a:r>
            <a:r>
              <a:rPr lang="en-US" sz="3200" dirty="0">
                <a:solidFill>
                  <a:srgbClr val="00B050"/>
                </a:solidFill>
              </a:rPr>
              <a:t> </a:t>
            </a:r>
            <a:r>
              <a:rPr lang="en-US" sz="3200" dirty="0"/>
              <a:t>2000</a:t>
            </a:r>
            <a:r>
              <a:rPr lang="en-US" sz="3200" dirty="0">
                <a:solidFill>
                  <a:srgbClr val="00B050"/>
                </a:solidFill>
                <a:sym typeface="Wingdings" panose="05000000000000000000" pitchFamily="2" charset="2"/>
              </a:rPr>
              <a:t> </a:t>
            </a:r>
            <a:r>
              <a:rPr lang="en-US" sz="3200" dirty="0">
                <a:ln>
                  <a:solidFill>
                    <a:srgbClr val="7030A0"/>
                  </a:solidFill>
                </a:ln>
                <a:solidFill>
                  <a:srgbClr val="7030A0"/>
                </a:solidFill>
                <a:sym typeface="Wingdings" panose="05000000000000000000" pitchFamily="2" charset="2"/>
              </a:rPr>
              <a:t> 2023</a:t>
            </a:r>
            <a:endParaRPr lang="en-US" sz="3200" i="1" dirty="0">
              <a:ln>
                <a:solidFill>
                  <a:srgbClr val="7030A0"/>
                </a:solidFill>
              </a:ln>
              <a:solidFill>
                <a:srgbClr val="7030A0"/>
              </a:solidFill>
            </a:endParaRPr>
          </a:p>
        </p:txBody>
      </p:sp>
      <p:pic>
        <p:nvPicPr>
          <p:cNvPr id="8" name="Picture 7"/>
          <p:cNvPicPr>
            <a:picLocks noChangeAspect="1"/>
          </p:cNvPicPr>
          <p:nvPr/>
        </p:nvPicPr>
        <p:blipFill>
          <a:blip r:embed="rId5"/>
          <a:stretch>
            <a:fillRect/>
          </a:stretch>
        </p:blipFill>
        <p:spPr>
          <a:xfrm rot="20570178">
            <a:off x="9251049" y="5025551"/>
            <a:ext cx="1370760" cy="932358"/>
          </a:xfrm>
          <a:prstGeom prst="rect">
            <a:avLst/>
          </a:prstGeom>
        </p:spPr>
      </p:pic>
      <p:pic>
        <p:nvPicPr>
          <p:cNvPr id="7" name="Picture 6"/>
          <p:cNvPicPr>
            <a:picLocks noChangeAspect="1"/>
          </p:cNvPicPr>
          <p:nvPr/>
        </p:nvPicPr>
        <p:blipFill>
          <a:blip r:embed="rId6"/>
          <a:stretch>
            <a:fillRect/>
          </a:stretch>
        </p:blipFill>
        <p:spPr>
          <a:xfrm>
            <a:off x="1906582" y="1557933"/>
            <a:ext cx="1673235" cy="1532841"/>
          </a:xfrm>
          <a:prstGeom prst="rect">
            <a:avLst/>
          </a:prstGeom>
        </p:spPr>
      </p:pic>
    </p:spTree>
    <p:extLst>
      <p:ext uri="{BB962C8B-B14F-4D97-AF65-F5344CB8AC3E}">
        <p14:creationId xmlns:p14="http://schemas.microsoft.com/office/powerpoint/2010/main" val="2186155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6751" t="19460" b="2591"/>
          <a:stretch/>
        </p:blipFill>
        <p:spPr>
          <a:xfrm>
            <a:off x="8149771" y="228453"/>
            <a:ext cx="2488733" cy="2006983"/>
          </a:xfrm>
          <a:prstGeom prst="snip2DiagRect">
            <a:avLst/>
          </a:prstGeom>
        </p:spPr>
      </p:pic>
      <p:pic>
        <p:nvPicPr>
          <p:cNvPr id="5" name="Content Placeholder 4"/>
          <p:cNvPicPr>
            <a:picLocks noGrp="1" noChangeAspect="1"/>
          </p:cNvPicPr>
          <p:nvPr>
            <p:ph idx="1"/>
          </p:nvPr>
        </p:nvPicPr>
        <p:blipFill rotWithShape="1">
          <a:blip r:embed="rId4"/>
          <a:srcRect l="9635" r="6806" b="40776"/>
          <a:stretch/>
        </p:blipFill>
        <p:spPr>
          <a:xfrm>
            <a:off x="2743200" y="1633798"/>
            <a:ext cx="6400800" cy="4614602"/>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a:solidFill>
                  <a:prstClr val="black">
                    <a:tint val="75000"/>
                  </a:prstClr>
                </a:solidFill>
                <a:latin typeface="Times New Roman"/>
              </a:rPr>
              <a:pPr/>
              <a:t>56</a:t>
            </a:fld>
            <a:endParaRPr lang="en-US">
              <a:solidFill>
                <a:prstClr val="black">
                  <a:tint val="75000"/>
                </a:prstClr>
              </a:solidFill>
              <a:latin typeface="Times New Roman"/>
            </a:endParaRPr>
          </a:p>
        </p:txBody>
      </p:sp>
      <p:sp>
        <p:nvSpPr>
          <p:cNvPr id="2" name="Title 1"/>
          <p:cNvSpPr>
            <a:spLocks noGrp="1"/>
          </p:cNvSpPr>
          <p:nvPr>
            <p:ph type="title"/>
          </p:nvPr>
        </p:nvSpPr>
        <p:spPr>
          <a:xfrm>
            <a:off x="2013284" y="340425"/>
            <a:ext cx="8229600" cy="1143000"/>
          </a:xfrm>
        </p:spPr>
        <p:txBody>
          <a:bodyPr>
            <a:noAutofit/>
          </a:bodyPr>
          <a:lstStyle/>
          <a:p>
            <a:r>
              <a:rPr lang="en-US" sz="4800" dirty="0"/>
              <a:t>What’s New? </a:t>
            </a:r>
            <a:br>
              <a:rPr lang="en-US" sz="3200" dirty="0"/>
            </a:br>
            <a:r>
              <a:rPr lang="en-US" sz="3200" dirty="0">
                <a:solidFill>
                  <a:srgbClr val="00B050"/>
                </a:solidFill>
              </a:rPr>
              <a:t>1982</a:t>
            </a:r>
            <a:r>
              <a:rPr lang="en-US" sz="3200" dirty="0">
                <a:solidFill>
                  <a:srgbClr val="00B050"/>
                </a:solidFill>
                <a:sym typeface="Wingdings" panose="05000000000000000000" pitchFamily="2" charset="2"/>
              </a:rPr>
              <a:t></a:t>
            </a:r>
            <a:r>
              <a:rPr lang="en-US" sz="3200" dirty="0">
                <a:solidFill>
                  <a:srgbClr val="00B050"/>
                </a:solidFill>
              </a:rPr>
              <a:t> </a:t>
            </a:r>
            <a:r>
              <a:rPr lang="en-US" sz="3200" dirty="0"/>
              <a:t>2000</a:t>
            </a:r>
            <a:r>
              <a:rPr lang="en-US" sz="3200" dirty="0">
                <a:solidFill>
                  <a:srgbClr val="00B050"/>
                </a:solidFill>
                <a:sym typeface="Wingdings" panose="05000000000000000000" pitchFamily="2" charset="2"/>
              </a:rPr>
              <a:t> </a:t>
            </a:r>
            <a:r>
              <a:rPr lang="en-US" sz="3200" dirty="0">
                <a:ln>
                  <a:solidFill>
                    <a:srgbClr val="7030A0"/>
                  </a:solidFill>
                </a:ln>
                <a:solidFill>
                  <a:srgbClr val="7030A0"/>
                </a:solidFill>
                <a:sym typeface="Wingdings" panose="05000000000000000000" pitchFamily="2" charset="2"/>
              </a:rPr>
              <a:t> 2023</a:t>
            </a:r>
            <a:endParaRPr lang="en-US" sz="3200" i="1" dirty="0">
              <a:ln>
                <a:solidFill>
                  <a:srgbClr val="7030A0"/>
                </a:solidFill>
              </a:ln>
              <a:solidFill>
                <a:srgbClr val="7030A0"/>
              </a:solidFill>
            </a:endParaRPr>
          </a:p>
        </p:txBody>
      </p:sp>
      <p:pic>
        <p:nvPicPr>
          <p:cNvPr id="8" name="Picture 7"/>
          <p:cNvPicPr>
            <a:picLocks noChangeAspect="1"/>
          </p:cNvPicPr>
          <p:nvPr/>
        </p:nvPicPr>
        <p:blipFill>
          <a:blip r:embed="rId5"/>
          <a:stretch>
            <a:fillRect/>
          </a:stretch>
        </p:blipFill>
        <p:spPr>
          <a:xfrm rot="20570178">
            <a:off x="9251049" y="5025551"/>
            <a:ext cx="1370760" cy="932358"/>
          </a:xfrm>
          <a:prstGeom prst="rect">
            <a:avLst/>
          </a:prstGeom>
        </p:spPr>
      </p:pic>
      <p:pic>
        <p:nvPicPr>
          <p:cNvPr id="7" name="Picture 6"/>
          <p:cNvPicPr>
            <a:picLocks noChangeAspect="1"/>
          </p:cNvPicPr>
          <p:nvPr/>
        </p:nvPicPr>
        <p:blipFill>
          <a:blip r:embed="rId6"/>
          <a:stretch>
            <a:fillRect/>
          </a:stretch>
        </p:blipFill>
        <p:spPr>
          <a:xfrm>
            <a:off x="1906582" y="1557933"/>
            <a:ext cx="1673235" cy="1532841"/>
          </a:xfrm>
          <a:prstGeom prst="rect">
            <a:avLst/>
          </a:prstGeom>
        </p:spPr>
      </p:pic>
      <p:pic>
        <p:nvPicPr>
          <p:cNvPr id="9"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2311">
            <a:off x="4759734" y="2313140"/>
            <a:ext cx="3741460" cy="3965506"/>
          </a:xfrm>
          <a:prstGeom prst="rect">
            <a:avLst/>
          </a:prstGeom>
        </p:spPr>
      </p:pic>
    </p:spTree>
    <p:extLst>
      <p:ext uri="{BB962C8B-B14F-4D97-AF65-F5344CB8AC3E}">
        <p14:creationId xmlns:p14="http://schemas.microsoft.com/office/powerpoint/2010/main" val="213574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So What?</a:t>
            </a:r>
          </a:p>
        </p:txBody>
      </p:sp>
      <p:sp>
        <p:nvSpPr>
          <p:cNvPr id="3" name="Content Placeholder 2"/>
          <p:cNvSpPr>
            <a:spLocks noGrp="1"/>
          </p:cNvSpPr>
          <p:nvPr>
            <p:ph idx="1"/>
          </p:nvPr>
        </p:nvSpPr>
        <p:spPr/>
        <p:txBody>
          <a:bodyPr/>
          <a:lstStyle/>
          <a:p>
            <a:r>
              <a:rPr lang="en-US" dirty="0"/>
              <a:t>Higher Stakes for Regime Choices</a:t>
            </a:r>
          </a:p>
          <a:p>
            <a:r>
              <a:rPr lang="en-US"/>
              <a:t>More and </a:t>
            </a:r>
            <a:r>
              <a:rPr lang="en-US" dirty="0"/>
              <a:t>More Diverse Stakeholders</a:t>
            </a:r>
          </a:p>
          <a:p>
            <a:r>
              <a:rPr lang="en-US" dirty="0"/>
              <a:t>More Legal Regimes</a:t>
            </a:r>
          </a:p>
          <a:p>
            <a:r>
              <a:rPr lang="en-US" dirty="0"/>
              <a:t>More Fragmentation</a:t>
            </a:r>
          </a:p>
          <a:p>
            <a:pPr lvl="1"/>
            <a:r>
              <a:rPr lang="en-US" dirty="0"/>
              <a:t>More Waterfalls</a:t>
            </a:r>
          </a:p>
          <a:p>
            <a:endParaRPr lang="en-US" dirty="0"/>
          </a:p>
        </p:txBody>
      </p:sp>
      <p:sp>
        <p:nvSpPr>
          <p:cNvPr id="4" name="Slide Number Placeholder 3"/>
          <p:cNvSpPr>
            <a:spLocks noGrp="1"/>
          </p:cNvSpPr>
          <p:nvPr>
            <p:ph type="sldNum" sz="quarter" idx="12"/>
          </p:nvPr>
        </p:nvSpPr>
        <p:spPr/>
        <p:txBody>
          <a:bodyPr/>
          <a:lstStyle/>
          <a:p>
            <a:fld id="{B8AFC8F8-73DA-4E4D-B386-BF2DD135E93E}" type="slidenum">
              <a:rPr lang="en-US">
                <a:solidFill>
                  <a:prstClr val="black">
                    <a:tint val="75000"/>
                  </a:prstClr>
                </a:solidFill>
                <a:latin typeface="Times New Roman"/>
              </a:rPr>
              <a:pPr/>
              <a:t>57</a:t>
            </a:fld>
            <a:endParaRPr lang="en-US">
              <a:solidFill>
                <a:prstClr val="black">
                  <a:tint val="75000"/>
                </a:prstClr>
              </a:solidFill>
              <a:latin typeface="Times New Roman"/>
            </a:endParaRPr>
          </a:p>
        </p:txBody>
      </p:sp>
      <p:pic>
        <p:nvPicPr>
          <p:cNvPr id="6" name="Picture 5"/>
          <p:cNvPicPr>
            <a:picLocks noChangeAspect="1"/>
          </p:cNvPicPr>
          <p:nvPr/>
        </p:nvPicPr>
        <p:blipFill>
          <a:blip r:embed="rId2"/>
          <a:stretch>
            <a:fillRect/>
          </a:stretch>
        </p:blipFill>
        <p:spPr>
          <a:xfrm>
            <a:off x="8843501" y="3940176"/>
            <a:ext cx="1657350" cy="1104900"/>
          </a:xfrm>
          <a:prstGeom prst="rect">
            <a:avLst/>
          </a:prstGeom>
        </p:spPr>
      </p:pic>
      <p:pic>
        <p:nvPicPr>
          <p:cNvPr id="8" name="Picture 7"/>
          <p:cNvPicPr>
            <a:picLocks noChangeAspect="1"/>
          </p:cNvPicPr>
          <p:nvPr/>
        </p:nvPicPr>
        <p:blipFill>
          <a:blip r:embed="rId2"/>
          <a:stretch>
            <a:fillRect/>
          </a:stretch>
        </p:blipFill>
        <p:spPr>
          <a:xfrm>
            <a:off x="1961537" y="5392341"/>
            <a:ext cx="1657350" cy="1104900"/>
          </a:xfrm>
          <a:prstGeom prst="rect">
            <a:avLst/>
          </a:prstGeom>
        </p:spPr>
      </p:pic>
      <p:pic>
        <p:nvPicPr>
          <p:cNvPr id="10" name="Picture 9"/>
          <p:cNvPicPr>
            <a:picLocks noChangeAspect="1"/>
          </p:cNvPicPr>
          <p:nvPr/>
        </p:nvPicPr>
        <p:blipFill>
          <a:blip r:embed="rId2"/>
          <a:stretch>
            <a:fillRect/>
          </a:stretch>
        </p:blipFill>
        <p:spPr>
          <a:xfrm>
            <a:off x="3195024" y="4885931"/>
            <a:ext cx="1657350" cy="1104900"/>
          </a:xfrm>
          <a:prstGeom prst="rect">
            <a:avLst/>
          </a:prstGeom>
        </p:spPr>
      </p:pic>
      <p:pic>
        <p:nvPicPr>
          <p:cNvPr id="11" name="Picture 10"/>
          <p:cNvPicPr>
            <a:picLocks noChangeAspect="1"/>
          </p:cNvPicPr>
          <p:nvPr/>
        </p:nvPicPr>
        <p:blipFill>
          <a:blip r:embed="rId2"/>
          <a:stretch>
            <a:fillRect/>
          </a:stretch>
        </p:blipFill>
        <p:spPr>
          <a:xfrm>
            <a:off x="7693435" y="3005267"/>
            <a:ext cx="1657350" cy="1104900"/>
          </a:xfrm>
          <a:prstGeom prst="rect">
            <a:avLst/>
          </a:prstGeom>
        </p:spPr>
      </p:pic>
      <p:pic>
        <p:nvPicPr>
          <p:cNvPr id="12" name="Picture 11"/>
          <p:cNvPicPr>
            <a:picLocks noChangeAspect="1"/>
          </p:cNvPicPr>
          <p:nvPr/>
        </p:nvPicPr>
        <p:blipFill>
          <a:blip r:embed="rId2"/>
          <a:stretch>
            <a:fillRect/>
          </a:stretch>
        </p:blipFill>
        <p:spPr>
          <a:xfrm>
            <a:off x="8902495" y="5438381"/>
            <a:ext cx="1657350" cy="1104900"/>
          </a:xfrm>
          <a:prstGeom prst="rect">
            <a:avLst/>
          </a:prstGeom>
        </p:spPr>
      </p:pic>
      <p:pic>
        <p:nvPicPr>
          <p:cNvPr id="13" name="Picture 12"/>
          <p:cNvPicPr>
            <a:picLocks noChangeAspect="1"/>
          </p:cNvPicPr>
          <p:nvPr/>
        </p:nvPicPr>
        <p:blipFill>
          <a:blip r:embed="rId2"/>
          <a:stretch>
            <a:fillRect/>
          </a:stretch>
        </p:blipFill>
        <p:spPr>
          <a:xfrm>
            <a:off x="5326011" y="5288757"/>
            <a:ext cx="1657350" cy="1104900"/>
          </a:xfrm>
          <a:prstGeom prst="rect">
            <a:avLst/>
          </a:prstGeom>
        </p:spPr>
      </p:pic>
      <p:pic>
        <p:nvPicPr>
          <p:cNvPr id="14" name="Picture 13"/>
          <p:cNvPicPr>
            <a:picLocks noChangeAspect="1"/>
          </p:cNvPicPr>
          <p:nvPr/>
        </p:nvPicPr>
        <p:blipFill>
          <a:blip r:embed="rId2"/>
          <a:stretch>
            <a:fillRect/>
          </a:stretch>
        </p:blipFill>
        <p:spPr>
          <a:xfrm>
            <a:off x="7808656" y="5136357"/>
            <a:ext cx="1657350" cy="1104900"/>
          </a:xfrm>
          <a:prstGeom prst="rect">
            <a:avLst/>
          </a:prstGeom>
        </p:spPr>
      </p:pic>
      <p:pic>
        <p:nvPicPr>
          <p:cNvPr id="15" name="Picture 14"/>
          <p:cNvPicPr>
            <a:picLocks noChangeAspect="1"/>
          </p:cNvPicPr>
          <p:nvPr/>
        </p:nvPicPr>
        <p:blipFill>
          <a:blip r:embed="rId2"/>
          <a:stretch>
            <a:fillRect/>
          </a:stretch>
        </p:blipFill>
        <p:spPr>
          <a:xfrm>
            <a:off x="6343956" y="4427540"/>
            <a:ext cx="1657350" cy="1104900"/>
          </a:xfrm>
          <a:prstGeom prst="rect">
            <a:avLst/>
          </a:prstGeom>
        </p:spPr>
      </p:pic>
    </p:spTree>
    <p:extLst>
      <p:ext uri="{BB962C8B-B14F-4D97-AF65-F5344CB8AC3E}">
        <p14:creationId xmlns:p14="http://schemas.microsoft.com/office/powerpoint/2010/main" val="253260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9CD-F49F-E158-7F97-B3AC1AE5D258}"/>
              </a:ext>
            </a:extLst>
          </p:cNvPr>
          <p:cNvSpPr>
            <a:spLocks noGrp="1"/>
          </p:cNvSpPr>
          <p:nvPr>
            <p:ph type="ctrTitle"/>
          </p:nvPr>
        </p:nvSpPr>
        <p:spPr>
          <a:xfrm>
            <a:off x="1524000" y="618066"/>
            <a:ext cx="9144000" cy="2387600"/>
          </a:xfrm>
        </p:spPr>
        <p:txBody>
          <a:bodyPr/>
          <a:lstStyle/>
          <a:p>
            <a:r>
              <a:rPr lang="en-US" dirty="0"/>
              <a:t>Lien Valuation in Rescue: A US Perspective</a:t>
            </a:r>
          </a:p>
        </p:txBody>
      </p:sp>
      <p:sp>
        <p:nvSpPr>
          <p:cNvPr id="3" name="Subtitle 2">
            <a:extLst>
              <a:ext uri="{FF2B5EF4-FFF2-40B4-BE49-F238E27FC236}">
                <a16:creationId xmlns:a16="http://schemas.microsoft.com/office/drawing/2014/main" id="{0A907264-B2D3-D6AD-3ECA-93729F7A4B61}"/>
              </a:ext>
            </a:extLst>
          </p:cNvPr>
          <p:cNvSpPr>
            <a:spLocks noGrp="1"/>
          </p:cNvSpPr>
          <p:nvPr>
            <p:ph type="subTitle" idx="1"/>
          </p:nvPr>
        </p:nvSpPr>
        <p:spPr/>
        <p:txBody>
          <a:bodyPr>
            <a:normAutofit lnSpcReduction="10000"/>
          </a:bodyPr>
          <a:lstStyle/>
          <a:p>
            <a:r>
              <a:rPr lang="en-US" dirty="0"/>
              <a:t>Ted </a:t>
            </a:r>
            <a:r>
              <a:rPr lang="en-US" dirty="0" err="1"/>
              <a:t>Janger</a:t>
            </a:r>
            <a:endParaRPr lang="en-US" dirty="0"/>
          </a:p>
          <a:p>
            <a:r>
              <a:rPr lang="en-US" dirty="0"/>
              <a:t>Brooklyn Law School</a:t>
            </a:r>
          </a:p>
          <a:p>
            <a:r>
              <a:rPr lang="en-US" dirty="0"/>
              <a:t>III Annual Meeting</a:t>
            </a:r>
          </a:p>
          <a:p>
            <a:r>
              <a:rPr lang="en-US" dirty="0"/>
              <a:t>June 2023 </a:t>
            </a:r>
          </a:p>
        </p:txBody>
      </p:sp>
    </p:spTree>
    <p:extLst>
      <p:ext uri="{BB962C8B-B14F-4D97-AF65-F5344CB8AC3E}">
        <p14:creationId xmlns:p14="http://schemas.microsoft.com/office/powerpoint/2010/main" val="63064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187-2996-4F16-3838-3B3E7876D535}"/>
              </a:ext>
            </a:extLst>
          </p:cNvPr>
          <p:cNvSpPr>
            <a:spLocks noGrp="1"/>
          </p:cNvSpPr>
          <p:nvPr>
            <p:ph type="title"/>
          </p:nvPr>
        </p:nvSpPr>
        <p:spPr/>
        <p:txBody>
          <a:bodyPr/>
          <a:lstStyle/>
          <a:p>
            <a:r>
              <a:rPr lang="en-US" dirty="0"/>
              <a:t>The Fundamental Question:  Can you “lien” reorganization surplus in rescue?</a:t>
            </a:r>
          </a:p>
        </p:txBody>
      </p:sp>
      <p:sp>
        <p:nvSpPr>
          <p:cNvPr id="3" name="Content Placeholder 2">
            <a:extLst>
              <a:ext uri="{FF2B5EF4-FFF2-40B4-BE49-F238E27FC236}">
                <a16:creationId xmlns:a16="http://schemas.microsoft.com/office/drawing/2014/main" id="{DA461321-173F-9665-7B25-48A08464CC4C}"/>
              </a:ext>
            </a:extLst>
          </p:cNvPr>
          <p:cNvSpPr>
            <a:spLocks noGrp="1"/>
          </p:cNvSpPr>
          <p:nvPr>
            <p:ph idx="1"/>
          </p:nvPr>
        </p:nvSpPr>
        <p:spPr/>
        <p:txBody>
          <a:bodyPr/>
          <a:lstStyle/>
          <a:p>
            <a:r>
              <a:rPr lang="en-US" dirty="0"/>
              <a:t>In liquidation, the going concern value is lost, but the value of the assets – </a:t>
            </a:r>
            <a:r>
              <a:rPr lang="en-US" dirty="0" err="1"/>
              <a:t>liened</a:t>
            </a:r>
            <a:r>
              <a:rPr lang="en-US" dirty="0"/>
              <a:t> and </a:t>
            </a:r>
            <a:r>
              <a:rPr lang="en-US" dirty="0" err="1"/>
              <a:t>unliened</a:t>
            </a:r>
            <a:r>
              <a:rPr lang="en-US" dirty="0"/>
              <a:t> – is realized.</a:t>
            </a:r>
          </a:p>
          <a:p>
            <a:r>
              <a:rPr lang="en-US" dirty="0"/>
              <a:t>In rescue, the value of the firm -- including the going concern value – is realized. </a:t>
            </a:r>
          </a:p>
          <a:p>
            <a:pPr lvl="1"/>
            <a:r>
              <a:rPr lang="en-US" dirty="0"/>
              <a:t>Is it encumbered? </a:t>
            </a:r>
          </a:p>
        </p:txBody>
      </p:sp>
    </p:spTree>
    <p:extLst>
      <p:ext uri="{BB962C8B-B14F-4D97-AF65-F5344CB8AC3E}">
        <p14:creationId xmlns:p14="http://schemas.microsoft.com/office/powerpoint/2010/main" val="286416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world of Chapter 7</a:t>
            </a:r>
          </a:p>
        </p:txBody>
      </p:sp>
      <p:sp>
        <p:nvSpPr>
          <p:cNvPr id="11" name="Text Placeholder 10"/>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839788" y="2505075"/>
            <a:ext cx="6403104" cy="3684588"/>
          </a:xfrm>
        </p:spPr>
        <p:txBody>
          <a:bodyPr/>
          <a:lstStyle/>
          <a:p>
            <a:r>
              <a:rPr lang="en-US" dirty="0"/>
              <a:t>Encumbered assets sold and proceeds distributed in order of priority.</a:t>
            </a:r>
          </a:p>
          <a:p>
            <a:r>
              <a:rPr lang="en-US" dirty="0"/>
              <a:t>Unencumbered assets, including any equity in encumbered assets distributed to everybody else.  </a:t>
            </a:r>
          </a:p>
        </p:txBody>
      </p:sp>
      <p:sp>
        <p:nvSpPr>
          <p:cNvPr id="12" name="Text Placeholder 11"/>
          <p:cNvSpPr>
            <a:spLocks noGrp="1"/>
          </p:cNvSpPr>
          <p:nvPr>
            <p:ph type="body" sz="quarter" idx="3"/>
          </p:nvPr>
        </p:nvSpPr>
        <p:spPr/>
        <p:txBody>
          <a:bodyPr/>
          <a:lstStyle/>
          <a:p>
            <a:endParaRPr lang="en-US" dirty="0"/>
          </a:p>
        </p:txBody>
      </p:sp>
      <p:sp>
        <p:nvSpPr>
          <p:cNvPr id="13" name="Content Placeholder 12"/>
          <p:cNvSpPr>
            <a:spLocks noGrp="1"/>
          </p:cNvSpPr>
          <p:nvPr>
            <p:ph sz="quarter" idx="4"/>
          </p:nvPr>
        </p:nvSpPr>
        <p:spPr>
          <a:xfrm>
            <a:off x="7294671" y="2365106"/>
            <a:ext cx="5183188" cy="3684588"/>
          </a:xfrm>
        </p:spPr>
        <p:txBody>
          <a:bodyPr/>
          <a:lstStyle/>
          <a:p>
            <a:endParaRPr lang="en-US" dirty="0"/>
          </a:p>
        </p:txBody>
      </p:sp>
      <p:grpSp>
        <p:nvGrpSpPr>
          <p:cNvPr id="16" name="Group 15"/>
          <p:cNvGrpSpPr/>
          <p:nvPr/>
        </p:nvGrpSpPr>
        <p:grpSpPr>
          <a:xfrm>
            <a:off x="8185738" y="1931558"/>
            <a:ext cx="1754032" cy="3910612"/>
            <a:chOff x="5685686" y="1948090"/>
            <a:chExt cx="1754031" cy="3910612"/>
          </a:xfrm>
        </p:grpSpPr>
        <p:sp>
          <p:nvSpPr>
            <p:cNvPr id="4" name="Rectangle 3"/>
            <p:cNvSpPr/>
            <p:nvPr/>
          </p:nvSpPr>
          <p:spPr>
            <a:xfrm>
              <a:off x="5700343" y="3766308"/>
              <a:ext cx="707131" cy="2092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5" name="Rectangle 4"/>
            <p:cNvSpPr/>
            <p:nvPr/>
          </p:nvSpPr>
          <p:spPr>
            <a:xfrm>
              <a:off x="5700343" y="2727327"/>
              <a:ext cx="707131" cy="1038981"/>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351"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 Lien</a:t>
              </a:r>
            </a:p>
          </p:txBody>
        </p:sp>
        <p:sp>
          <p:nvSpPr>
            <p:cNvPr id="9" name="Rectangle 8"/>
            <p:cNvSpPr/>
            <p:nvPr/>
          </p:nvSpPr>
          <p:spPr>
            <a:xfrm>
              <a:off x="5685686" y="1948090"/>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705583" y="2127250"/>
              <a:ext cx="682110" cy="5080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Debtor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rPr>
                <a:t>/Estate</a:t>
              </a:r>
            </a:p>
          </p:txBody>
        </p:sp>
        <p:sp>
          <p:nvSpPr>
            <p:cNvPr id="15" name="TextBox 14"/>
            <p:cNvSpPr txBox="1"/>
            <p:nvPr/>
          </p:nvSpPr>
          <p:spPr>
            <a:xfrm>
              <a:off x="7254986" y="5258625"/>
              <a:ext cx="184731" cy="300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99A36FF-7AEF-5541-BFC5-B77FB13E0D43}"/>
              </a:ext>
            </a:extLst>
          </p:cNvPr>
          <p:cNvSpPr/>
          <p:nvPr/>
        </p:nvSpPr>
        <p:spPr>
          <a:xfrm>
            <a:off x="9929659" y="4224958"/>
            <a:ext cx="707131" cy="77923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GUC</a:t>
            </a:r>
          </a:p>
        </p:txBody>
      </p:sp>
      <p:sp>
        <p:nvSpPr>
          <p:cNvPr id="18" name="Rectangle 17">
            <a:extLst>
              <a:ext uri="{FF2B5EF4-FFF2-40B4-BE49-F238E27FC236}">
                <a16:creationId xmlns:a16="http://schemas.microsoft.com/office/drawing/2014/main" id="{AA96A31B-656C-7842-A1FD-E0E6AED4405E}"/>
              </a:ext>
            </a:extLst>
          </p:cNvPr>
          <p:cNvSpPr/>
          <p:nvPr/>
        </p:nvSpPr>
        <p:spPr>
          <a:xfrm>
            <a:off x="9929659" y="2900856"/>
            <a:ext cx="707131" cy="133589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rPr>
              <a:t>Equity</a:t>
            </a:r>
          </a:p>
        </p:txBody>
      </p:sp>
      <p:sp>
        <p:nvSpPr>
          <p:cNvPr id="19" name="Rectangle 18">
            <a:extLst>
              <a:ext uri="{FF2B5EF4-FFF2-40B4-BE49-F238E27FC236}">
                <a16:creationId xmlns:a16="http://schemas.microsoft.com/office/drawing/2014/main" id="{62F4DB2B-8F8B-6445-ADEE-DC0D221E8C75}"/>
              </a:ext>
            </a:extLst>
          </p:cNvPr>
          <p:cNvSpPr/>
          <p:nvPr/>
        </p:nvSpPr>
        <p:spPr>
          <a:xfrm>
            <a:off x="9928258" y="4995687"/>
            <a:ext cx="707131" cy="77923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Priority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FF0000"/>
                </a:solidFill>
                <a:effectLst/>
                <a:uLnTx/>
                <a:uFillTx/>
                <a:latin typeface="Calibri" panose="020F0502020204030204"/>
                <a:ea typeface="+mn-ea"/>
                <a:cs typeface="+mn-cs"/>
              </a:rPr>
              <a:t>Cred.</a:t>
            </a:r>
          </a:p>
        </p:txBody>
      </p:sp>
      <p:sp>
        <p:nvSpPr>
          <p:cNvPr id="8" name="TextBox 7">
            <a:extLst>
              <a:ext uri="{FF2B5EF4-FFF2-40B4-BE49-F238E27FC236}">
                <a16:creationId xmlns:a16="http://schemas.microsoft.com/office/drawing/2014/main" id="{FCB58807-4C4A-6643-AF21-13BC648B28A7}"/>
              </a:ext>
            </a:extLst>
          </p:cNvPr>
          <p:cNvSpPr txBox="1"/>
          <p:nvPr/>
        </p:nvSpPr>
        <p:spPr>
          <a:xfrm>
            <a:off x="8095844" y="1234668"/>
            <a:ext cx="13641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Asset-based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20" name="TextBox 19">
            <a:extLst>
              <a:ext uri="{FF2B5EF4-FFF2-40B4-BE49-F238E27FC236}">
                <a16:creationId xmlns:a16="http://schemas.microsoft.com/office/drawing/2014/main" id="{9460D655-93B5-BB42-97C6-C5B3414FB777}"/>
              </a:ext>
            </a:extLst>
          </p:cNvPr>
          <p:cNvSpPr txBox="1"/>
          <p:nvPr/>
        </p:nvSpPr>
        <p:spPr>
          <a:xfrm>
            <a:off x="9760430" y="2314547"/>
            <a:ext cx="15431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Residual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Waterfall</a:t>
            </a:r>
          </a:p>
        </p:txBody>
      </p:sp>
    </p:spTree>
    <p:extLst>
      <p:ext uri="{BB962C8B-B14F-4D97-AF65-F5344CB8AC3E}">
        <p14:creationId xmlns:p14="http://schemas.microsoft.com/office/powerpoint/2010/main" val="227309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EFE6-93AD-9A49-A383-BE13869E3B5D}"/>
              </a:ext>
            </a:extLst>
          </p:cNvPr>
          <p:cNvSpPr>
            <a:spLocks noGrp="1"/>
          </p:cNvSpPr>
          <p:nvPr>
            <p:ph type="title"/>
          </p:nvPr>
        </p:nvSpPr>
        <p:spPr/>
        <p:txBody>
          <a:bodyPr>
            <a:normAutofit/>
          </a:bodyPr>
          <a:lstStyle/>
          <a:p>
            <a:r>
              <a:rPr lang="en-US" dirty="0"/>
              <a:t> Lien valuation in liquidation: Easy</a:t>
            </a:r>
          </a:p>
        </p:txBody>
      </p:sp>
      <p:sp>
        <p:nvSpPr>
          <p:cNvPr id="3" name="Content Placeholder 2">
            <a:extLst>
              <a:ext uri="{FF2B5EF4-FFF2-40B4-BE49-F238E27FC236}">
                <a16:creationId xmlns:a16="http://schemas.microsoft.com/office/drawing/2014/main" id="{811241E2-96D8-5843-8E35-C8B871A68BD5}"/>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9E504741-ABEB-AD45-9D97-920BB5B830E7}"/>
              </a:ext>
            </a:extLst>
          </p:cNvPr>
          <p:cNvSpPr/>
          <p:nvPr/>
        </p:nvSpPr>
        <p:spPr>
          <a:xfrm>
            <a:off x="5477223" y="2125266"/>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HC</a:t>
            </a:r>
          </a:p>
        </p:txBody>
      </p:sp>
      <p:sp>
        <p:nvSpPr>
          <p:cNvPr id="5" name="Oval 4">
            <a:extLst>
              <a:ext uri="{FF2B5EF4-FFF2-40B4-BE49-F238E27FC236}">
                <a16:creationId xmlns:a16="http://schemas.microsoft.com/office/drawing/2014/main" id="{CF4E910F-1E39-5042-B77C-C393235B52B1}"/>
              </a:ext>
            </a:extLst>
          </p:cNvPr>
          <p:cNvSpPr/>
          <p:nvPr/>
        </p:nvSpPr>
        <p:spPr>
          <a:xfrm>
            <a:off x="5475376" y="2930337"/>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OC2</a:t>
            </a:r>
          </a:p>
        </p:txBody>
      </p:sp>
      <p:sp>
        <p:nvSpPr>
          <p:cNvPr id="6" name="Oval 5">
            <a:extLst>
              <a:ext uri="{FF2B5EF4-FFF2-40B4-BE49-F238E27FC236}">
                <a16:creationId xmlns:a16="http://schemas.microsoft.com/office/drawing/2014/main" id="{4FBD60DD-1221-AC4B-8BD3-8CDB8E908D0F}"/>
              </a:ext>
            </a:extLst>
          </p:cNvPr>
          <p:cNvSpPr/>
          <p:nvPr/>
        </p:nvSpPr>
        <p:spPr>
          <a:xfrm>
            <a:off x="7073595" y="2924849"/>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OC3</a:t>
            </a:r>
          </a:p>
        </p:txBody>
      </p:sp>
      <p:sp>
        <p:nvSpPr>
          <p:cNvPr id="7" name="Oval 6">
            <a:extLst>
              <a:ext uri="{FF2B5EF4-FFF2-40B4-BE49-F238E27FC236}">
                <a16:creationId xmlns:a16="http://schemas.microsoft.com/office/drawing/2014/main" id="{35644EE6-0039-E049-B4EA-C3E1FC8C9743}"/>
              </a:ext>
            </a:extLst>
          </p:cNvPr>
          <p:cNvSpPr/>
          <p:nvPr/>
        </p:nvSpPr>
        <p:spPr>
          <a:xfrm>
            <a:off x="3749023" y="2929948"/>
            <a:ext cx="1010165"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OC 1</a:t>
            </a:r>
          </a:p>
        </p:txBody>
      </p:sp>
      <p:sp>
        <p:nvSpPr>
          <p:cNvPr id="8" name="Oval 7">
            <a:extLst>
              <a:ext uri="{FF2B5EF4-FFF2-40B4-BE49-F238E27FC236}">
                <a16:creationId xmlns:a16="http://schemas.microsoft.com/office/drawing/2014/main" id="{8B1795CB-6541-E040-AD3E-03B99607C497}"/>
              </a:ext>
            </a:extLst>
          </p:cNvPr>
          <p:cNvSpPr/>
          <p:nvPr/>
        </p:nvSpPr>
        <p:spPr>
          <a:xfrm>
            <a:off x="3754093" y="380171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4375A08-07BC-0C4B-AF28-9A93960ED596}"/>
              </a:ext>
            </a:extLst>
          </p:cNvPr>
          <p:cNvSpPr/>
          <p:nvPr/>
        </p:nvSpPr>
        <p:spPr>
          <a:xfrm>
            <a:off x="4113043" y="3801718"/>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ED70929-9844-7E43-97AC-F4D3B13AC44D}"/>
              </a:ext>
            </a:extLst>
          </p:cNvPr>
          <p:cNvSpPr/>
          <p:nvPr/>
        </p:nvSpPr>
        <p:spPr>
          <a:xfrm>
            <a:off x="5477224"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431B46D-6897-0041-ACEA-0AAFB23350C8}"/>
              </a:ext>
            </a:extLst>
          </p:cNvPr>
          <p:cNvSpPr/>
          <p:nvPr/>
        </p:nvSpPr>
        <p:spPr>
          <a:xfrm>
            <a:off x="4469508" y="3809172"/>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EB56A06-62D3-BC46-B978-516EC0C6D70A}"/>
              </a:ext>
            </a:extLst>
          </p:cNvPr>
          <p:cNvSpPr/>
          <p:nvPr/>
        </p:nvSpPr>
        <p:spPr>
          <a:xfrm>
            <a:off x="6252611"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11BFB4A-DDAD-AF40-B269-FF70E9BCD773}"/>
              </a:ext>
            </a:extLst>
          </p:cNvPr>
          <p:cNvSpPr/>
          <p:nvPr/>
        </p:nvSpPr>
        <p:spPr>
          <a:xfrm>
            <a:off x="5864917"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DE0B884-38DB-5840-AD04-04F0E0C2F6C9}"/>
              </a:ext>
            </a:extLst>
          </p:cNvPr>
          <p:cNvSpPr/>
          <p:nvPr/>
        </p:nvSpPr>
        <p:spPr>
          <a:xfrm>
            <a:off x="7072318"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9387D95-A647-B740-8640-8521383ED4DB}"/>
              </a:ext>
            </a:extLst>
          </p:cNvPr>
          <p:cNvSpPr/>
          <p:nvPr/>
        </p:nvSpPr>
        <p:spPr>
          <a:xfrm>
            <a:off x="7847706"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5A81DB2-32E1-8846-A713-96CA70F14C22}"/>
              </a:ext>
            </a:extLst>
          </p:cNvPr>
          <p:cNvSpPr/>
          <p:nvPr/>
        </p:nvSpPr>
        <p:spPr>
          <a:xfrm>
            <a:off x="7460011" y="3731497"/>
            <a:ext cx="231085" cy="2534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F58645-22C9-0B49-BD70-77FD52316438}"/>
              </a:ext>
            </a:extLst>
          </p:cNvPr>
          <p:cNvSpPr txBox="1"/>
          <p:nvPr/>
        </p:nvSpPr>
        <p:spPr>
          <a:xfrm>
            <a:off x="3985178" y="4042228"/>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sp>
        <p:nvSpPr>
          <p:cNvPr id="18" name="TextBox 17">
            <a:extLst>
              <a:ext uri="{FF2B5EF4-FFF2-40B4-BE49-F238E27FC236}">
                <a16:creationId xmlns:a16="http://schemas.microsoft.com/office/drawing/2014/main" id="{9DF57BC5-F105-6C49-9795-A4B7841F1950}"/>
              </a:ext>
            </a:extLst>
          </p:cNvPr>
          <p:cNvSpPr txBox="1"/>
          <p:nvPr/>
        </p:nvSpPr>
        <p:spPr>
          <a:xfrm>
            <a:off x="7295249" y="4039903"/>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sp>
        <p:nvSpPr>
          <p:cNvPr id="19" name="TextBox 18">
            <a:extLst>
              <a:ext uri="{FF2B5EF4-FFF2-40B4-BE49-F238E27FC236}">
                <a16:creationId xmlns:a16="http://schemas.microsoft.com/office/drawing/2014/main" id="{8194960F-5247-6A47-B8F2-B1AAFCC200F8}"/>
              </a:ext>
            </a:extLst>
          </p:cNvPr>
          <p:cNvSpPr txBox="1"/>
          <p:nvPr/>
        </p:nvSpPr>
        <p:spPr>
          <a:xfrm>
            <a:off x="5762399" y="4039903"/>
            <a:ext cx="51802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Stuff</a:t>
            </a:r>
          </a:p>
        </p:txBody>
      </p:sp>
      <p:cxnSp>
        <p:nvCxnSpPr>
          <p:cNvPr id="21" name="Straight Connector 20">
            <a:extLst>
              <a:ext uri="{FF2B5EF4-FFF2-40B4-BE49-F238E27FC236}">
                <a16:creationId xmlns:a16="http://schemas.microsoft.com/office/drawing/2014/main" id="{40D88B88-C55D-764E-B850-782E078DF996}"/>
              </a:ext>
            </a:extLst>
          </p:cNvPr>
          <p:cNvCxnSpPr/>
          <p:nvPr/>
        </p:nvCxnSpPr>
        <p:spPr>
          <a:xfrm flipV="1">
            <a:off x="4254105" y="2811067"/>
            <a:ext cx="1743815" cy="1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99F242-6D29-A741-AB31-B17C52F00F34}"/>
              </a:ext>
            </a:extLst>
          </p:cNvPr>
          <p:cNvCxnSpPr>
            <a:endCxn id="5" idx="0"/>
          </p:cNvCxnSpPr>
          <p:nvPr/>
        </p:nvCxnSpPr>
        <p:spPr>
          <a:xfrm>
            <a:off x="5980457" y="2820889"/>
            <a:ext cx="0" cy="109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642C3E-8F0A-B547-BFD4-14601F8FD299}"/>
              </a:ext>
            </a:extLst>
          </p:cNvPr>
          <p:cNvCxnSpPr>
            <a:stCxn id="4" idx="4"/>
            <a:endCxn id="6" idx="0"/>
          </p:cNvCxnSpPr>
          <p:nvPr/>
        </p:nvCxnSpPr>
        <p:spPr>
          <a:xfrm>
            <a:off x="5982305" y="2811067"/>
            <a:ext cx="1596372" cy="11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DD4E8F-427C-E948-B081-FC9DF737D52C}"/>
              </a:ext>
            </a:extLst>
          </p:cNvPr>
          <p:cNvCxnSpPr/>
          <p:nvPr/>
        </p:nvCxnSpPr>
        <p:spPr>
          <a:xfrm flipH="1">
            <a:off x="6252610" y="1905000"/>
            <a:ext cx="1207400" cy="2971800"/>
          </a:xfrm>
          <a:prstGeom prst="line">
            <a:avLst/>
          </a:prstGeom>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179FC789-C7C3-4B40-9DCE-5598E856F0CA}"/>
              </a:ext>
            </a:extLst>
          </p:cNvPr>
          <p:cNvSpPr txBox="1"/>
          <p:nvPr/>
        </p:nvSpPr>
        <p:spPr>
          <a:xfrm>
            <a:off x="7547788" y="2261170"/>
            <a:ext cx="8115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France</a:t>
            </a:r>
          </a:p>
        </p:txBody>
      </p:sp>
      <p:sp>
        <p:nvSpPr>
          <p:cNvPr id="27" name="TextBox 26">
            <a:extLst>
              <a:ext uri="{FF2B5EF4-FFF2-40B4-BE49-F238E27FC236}">
                <a16:creationId xmlns:a16="http://schemas.microsoft.com/office/drawing/2014/main" id="{872E97DB-9136-0845-99A3-825EF0169846}"/>
              </a:ext>
            </a:extLst>
          </p:cNvPr>
          <p:cNvSpPr txBox="1"/>
          <p:nvPr/>
        </p:nvSpPr>
        <p:spPr>
          <a:xfrm>
            <a:off x="6720382" y="2259172"/>
            <a:ext cx="4523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UK</a:t>
            </a:r>
          </a:p>
        </p:txBody>
      </p:sp>
    </p:spTree>
    <p:extLst>
      <p:ext uri="{BB962C8B-B14F-4D97-AF65-F5344CB8AC3E}">
        <p14:creationId xmlns:p14="http://schemas.microsoft.com/office/powerpoint/2010/main" val="21675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8"/>
                                        </p:tgtEl>
                                        <p:attrNameLst>
                                          <p:attrName>style.visibility</p:attrName>
                                        </p:attrNameLst>
                                      </p:cBhvr>
                                      <p:to>
                                        <p:strVal val="hidden"/>
                                      </p:to>
                                    </p:set>
                                  </p:childTnLst>
                                </p:cTn>
                              </p:par>
                              <p:par>
                                <p:cTn id="11" presetID="15" presetClass="exit" presetSubtype="0" fill="hold" grpId="0" nodeType="withEffect">
                                  <p:stCondLst>
                                    <p:cond delay="0"/>
                                  </p:stCondLst>
                                  <p:childTnLst>
                                    <p:anim calcmode="lin" valueType="num">
                                      <p:cBhvr>
                                        <p:cTn id="12" dur="1000"/>
                                        <p:tgtEl>
                                          <p:spTgt spid="9"/>
                                        </p:tgtEl>
                                        <p:attrNameLst>
                                          <p:attrName>ppt_w</p:attrName>
                                        </p:attrNameLst>
                                      </p:cBhvr>
                                      <p:tavLst>
                                        <p:tav tm="0">
                                          <p:val>
                                            <p:strVal val="ppt_w"/>
                                          </p:val>
                                        </p:tav>
                                        <p:tav tm="100000">
                                          <p:val>
                                            <p:fltVal val="0"/>
                                          </p:val>
                                        </p:tav>
                                      </p:tavLst>
                                    </p:anim>
                                    <p:anim calcmode="lin" valueType="num">
                                      <p:cBhvr>
                                        <p:cTn id="13" dur="1000"/>
                                        <p:tgtEl>
                                          <p:spTgt spid="9"/>
                                        </p:tgtEl>
                                        <p:attrNameLst>
                                          <p:attrName>ppt_h</p:attrName>
                                        </p:attrNameLst>
                                      </p:cBhvr>
                                      <p:tavLst>
                                        <p:tav tm="0">
                                          <p:val>
                                            <p:strVal val="ppt_h"/>
                                          </p:val>
                                        </p:tav>
                                        <p:tav tm="100000">
                                          <p:val>
                                            <p:fltVal val="0"/>
                                          </p:val>
                                        </p:tav>
                                      </p:tavLst>
                                    </p:anim>
                                    <p:anim calcmode="lin" valueType="num">
                                      <p:cBhvr>
                                        <p:cTn id="14"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9"/>
                                        </p:tgtEl>
                                        <p:attrNameLst>
                                          <p:attrName>style.visibility</p:attrName>
                                        </p:attrNameLst>
                                      </p:cBhvr>
                                      <p:to>
                                        <p:strVal val="hidden"/>
                                      </p:to>
                                    </p:set>
                                  </p:childTnLst>
                                </p:cTn>
                              </p:par>
                              <p:par>
                                <p:cTn id="17" presetID="15"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11"/>
                                        </p:tgtEl>
                                        <p:attrNameLst>
                                          <p:attrName>style.visibility</p:attrName>
                                        </p:attrNameLst>
                                      </p:cBhvr>
                                      <p:to>
                                        <p:strVal val="hidden"/>
                                      </p:to>
                                    </p:set>
                                  </p:childTnLst>
                                </p:cTn>
                              </p:par>
                              <p:par>
                                <p:cTn id="23" presetID="15" presetClass="exit" presetSubtype="0" fill="hold" grpId="0" nodeType="withEffect">
                                  <p:stCondLst>
                                    <p:cond delay="0"/>
                                  </p:stCondLst>
                                  <p:childTnLst>
                                    <p:anim calcmode="lin" valueType="num">
                                      <p:cBhvr>
                                        <p:cTn id="24" dur="1000"/>
                                        <p:tgtEl>
                                          <p:spTgt spid="17"/>
                                        </p:tgtEl>
                                        <p:attrNameLst>
                                          <p:attrName>ppt_w</p:attrName>
                                        </p:attrNameLst>
                                      </p:cBhvr>
                                      <p:tavLst>
                                        <p:tav tm="0">
                                          <p:val>
                                            <p:strVal val="ppt_w"/>
                                          </p:val>
                                        </p:tav>
                                        <p:tav tm="100000">
                                          <p:val>
                                            <p:fltVal val="0"/>
                                          </p:val>
                                        </p:tav>
                                      </p:tavLst>
                                    </p:anim>
                                    <p:anim calcmode="lin" valueType="num">
                                      <p:cBhvr>
                                        <p:cTn id="25" dur="1000"/>
                                        <p:tgtEl>
                                          <p:spTgt spid="17"/>
                                        </p:tgtEl>
                                        <p:attrNameLst>
                                          <p:attrName>ppt_h</p:attrName>
                                        </p:attrNameLst>
                                      </p:cBhvr>
                                      <p:tavLst>
                                        <p:tav tm="0">
                                          <p:val>
                                            <p:strVal val="ppt_h"/>
                                          </p:val>
                                        </p:tav>
                                        <p:tav tm="100000">
                                          <p:val>
                                            <p:fltVal val="0"/>
                                          </p:val>
                                        </p:tav>
                                      </p:tavLst>
                                    </p:anim>
                                    <p:anim calcmode="lin" valueType="num">
                                      <p:cBhvr>
                                        <p:cTn id="26" dur="10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17"/>
                                        </p:tgtEl>
                                        <p:attrNameLst>
                                          <p:attrName>style.visibility</p:attrName>
                                        </p:attrNameLst>
                                      </p:cBhvr>
                                      <p:to>
                                        <p:strVal val="hidden"/>
                                      </p:to>
                                    </p:set>
                                  </p:childTnLst>
                                </p:cTn>
                              </p:par>
                              <p:par>
                                <p:cTn id="29" presetID="15" presetClass="exit" presetSubtype="0" fill="hold" grpId="0" nodeType="withEffect">
                                  <p:stCondLst>
                                    <p:cond delay="0"/>
                                  </p:stCondLst>
                                  <p:childTnLst>
                                    <p:anim calcmode="lin" valueType="num">
                                      <p:cBhvr>
                                        <p:cTn id="30" dur="1000"/>
                                        <p:tgtEl>
                                          <p:spTgt spid="10"/>
                                        </p:tgtEl>
                                        <p:attrNameLst>
                                          <p:attrName>ppt_w</p:attrName>
                                        </p:attrNameLst>
                                      </p:cBhvr>
                                      <p:tavLst>
                                        <p:tav tm="0">
                                          <p:val>
                                            <p:strVal val="ppt_w"/>
                                          </p:val>
                                        </p:tav>
                                        <p:tav tm="100000">
                                          <p:val>
                                            <p:fltVal val="0"/>
                                          </p:val>
                                        </p:tav>
                                      </p:tavLst>
                                    </p:anim>
                                    <p:anim calcmode="lin" valueType="num">
                                      <p:cBhvr>
                                        <p:cTn id="31" dur="1000"/>
                                        <p:tgtEl>
                                          <p:spTgt spid="10"/>
                                        </p:tgtEl>
                                        <p:attrNameLst>
                                          <p:attrName>ppt_h</p:attrName>
                                        </p:attrNameLst>
                                      </p:cBhvr>
                                      <p:tavLst>
                                        <p:tav tm="0">
                                          <p:val>
                                            <p:strVal val="ppt_h"/>
                                          </p:val>
                                        </p:tav>
                                        <p:tav tm="100000">
                                          <p:val>
                                            <p:fltVal val="0"/>
                                          </p:val>
                                        </p:tav>
                                      </p:tavLst>
                                    </p:anim>
                                    <p:anim calcmode="lin" valueType="num">
                                      <p:cBhvr>
                                        <p:cTn id="32"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0"/>
                                        </p:tgtEl>
                                        <p:attrNameLst>
                                          <p:attrName>style.visibility</p:attrName>
                                        </p:attrNameLst>
                                      </p:cBhvr>
                                      <p:to>
                                        <p:strVal val="hidden"/>
                                      </p:to>
                                    </p:set>
                                  </p:childTnLst>
                                </p:cTn>
                              </p:par>
                              <p:par>
                                <p:cTn id="35" presetID="15" presetClass="exit" presetSubtype="0" fill="hold" grpId="0" nodeType="withEffect">
                                  <p:stCondLst>
                                    <p:cond delay="0"/>
                                  </p:stCondLst>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9"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0" dur="1" fill="hold">
                                          <p:stCondLst>
                                            <p:cond delay="999"/>
                                          </p:stCondLst>
                                        </p:cTn>
                                        <p:tgtEl>
                                          <p:spTgt spid="13"/>
                                        </p:tgtEl>
                                        <p:attrNameLst>
                                          <p:attrName>style.visibility</p:attrName>
                                        </p:attrNameLst>
                                      </p:cBhvr>
                                      <p:to>
                                        <p:strVal val="hidden"/>
                                      </p:to>
                                    </p:set>
                                  </p:childTnLst>
                                </p:cTn>
                              </p:par>
                              <p:par>
                                <p:cTn id="41" presetID="15" presetClass="exit" presetSubtype="0" fill="hold" grpId="0" nodeType="withEffect">
                                  <p:stCondLst>
                                    <p:cond delay="0"/>
                                  </p:stCondLst>
                                  <p:childTnLst>
                                    <p:anim calcmode="lin" valueType="num">
                                      <p:cBhvr>
                                        <p:cTn id="42" dur="1000"/>
                                        <p:tgtEl>
                                          <p:spTgt spid="12"/>
                                        </p:tgtEl>
                                        <p:attrNameLst>
                                          <p:attrName>ppt_w</p:attrName>
                                        </p:attrNameLst>
                                      </p:cBhvr>
                                      <p:tavLst>
                                        <p:tav tm="0">
                                          <p:val>
                                            <p:strVal val="ppt_w"/>
                                          </p:val>
                                        </p:tav>
                                        <p:tav tm="100000">
                                          <p:val>
                                            <p:fltVal val="0"/>
                                          </p:val>
                                        </p:tav>
                                      </p:tavLst>
                                    </p:anim>
                                    <p:anim calcmode="lin" valueType="num">
                                      <p:cBhvr>
                                        <p:cTn id="43" dur="1000"/>
                                        <p:tgtEl>
                                          <p:spTgt spid="12"/>
                                        </p:tgtEl>
                                        <p:attrNameLst>
                                          <p:attrName>ppt_h</p:attrName>
                                        </p:attrNameLst>
                                      </p:cBhvr>
                                      <p:tavLst>
                                        <p:tav tm="0">
                                          <p:val>
                                            <p:strVal val="ppt_h"/>
                                          </p:val>
                                        </p:tav>
                                        <p:tav tm="100000">
                                          <p:val>
                                            <p:fltVal val="0"/>
                                          </p:val>
                                        </p:tav>
                                      </p:tavLst>
                                    </p:anim>
                                    <p:anim calcmode="lin" valueType="num">
                                      <p:cBhvr>
                                        <p:cTn id="44"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12"/>
                                        </p:tgtEl>
                                        <p:attrNameLst>
                                          <p:attrName>style.visibility</p:attrName>
                                        </p:attrNameLst>
                                      </p:cBhvr>
                                      <p:to>
                                        <p:strVal val="hidden"/>
                                      </p:to>
                                    </p:set>
                                  </p:childTnLst>
                                </p:cTn>
                              </p:par>
                              <p:par>
                                <p:cTn id="47" presetID="15" presetClass="exit" presetSubtype="0" fill="hold" grpId="0" nodeType="withEffect">
                                  <p:stCondLst>
                                    <p:cond delay="0"/>
                                  </p:stCondLst>
                                  <p:childTnLst>
                                    <p:anim calcmode="lin" valueType="num">
                                      <p:cBhvr>
                                        <p:cTn id="48" dur="1000"/>
                                        <p:tgtEl>
                                          <p:spTgt spid="19"/>
                                        </p:tgtEl>
                                        <p:attrNameLst>
                                          <p:attrName>ppt_w</p:attrName>
                                        </p:attrNameLst>
                                      </p:cBhvr>
                                      <p:tavLst>
                                        <p:tav tm="0">
                                          <p:val>
                                            <p:strVal val="ppt_w"/>
                                          </p:val>
                                        </p:tav>
                                        <p:tav tm="100000">
                                          <p:val>
                                            <p:fltVal val="0"/>
                                          </p:val>
                                        </p:tav>
                                      </p:tavLst>
                                    </p:anim>
                                    <p:anim calcmode="lin" valueType="num">
                                      <p:cBhvr>
                                        <p:cTn id="49" dur="1000"/>
                                        <p:tgtEl>
                                          <p:spTgt spid="19"/>
                                        </p:tgtEl>
                                        <p:attrNameLst>
                                          <p:attrName>ppt_h</p:attrName>
                                        </p:attrNameLst>
                                      </p:cBhvr>
                                      <p:tavLst>
                                        <p:tav tm="0">
                                          <p:val>
                                            <p:strVal val="ppt_h"/>
                                          </p:val>
                                        </p:tav>
                                        <p:tav tm="100000">
                                          <p:val>
                                            <p:fltVal val="0"/>
                                          </p:val>
                                        </p:tav>
                                      </p:tavLst>
                                    </p:anim>
                                    <p:anim calcmode="lin" valueType="num">
                                      <p:cBhvr>
                                        <p:cTn id="50" dur="1000"/>
                                        <p:tgtEl>
                                          <p:spTgt spid="1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1" dur="1000"/>
                                        <p:tgtEl>
                                          <p:spTgt spid="1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2" dur="1" fill="hold">
                                          <p:stCondLst>
                                            <p:cond delay="9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3" fill="hold" grpId="0" nodeType="clickEffect">
                                  <p:stCondLst>
                                    <p:cond delay="0"/>
                                  </p:stCondLst>
                                  <p:childTnLst>
                                    <p:anim calcmode="lin" valueType="num">
                                      <p:cBhvr additive="base">
                                        <p:cTn id="56" dur="500"/>
                                        <p:tgtEl>
                                          <p:spTgt spid="14"/>
                                        </p:tgtEl>
                                        <p:attrNameLst>
                                          <p:attrName>ppt_x</p:attrName>
                                        </p:attrNameLst>
                                      </p:cBhvr>
                                      <p:tavLst>
                                        <p:tav tm="0">
                                          <p:val>
                                            <p:strVal val="ppt_x"/>
                                          </p:val>
                                        </p:tav>
                                        <p:tav tm="100000">
                                          <p:val>
                                            <p:strVal val="1+ppt_w/2"/>
                                          </p:val>
                                        </p:tav>
                                      </p:tavLst>
                                    </p:anim>
                                    <p:anim calcmode="lin" valueType="num">
                                      <p:cBhvr additive="base">
                                        <p:cTn id="57" dur="500"/>
                                        <p:tgtEl>
                                          <p:spTgt spid="14"/>
                                        </p:tgtEl>
                                        <p:attrNameLst>
                                          <p:attrName>ppt_y</p:attrName>
                                        </p:attrNameLst>
                                      </p:cBhvr>
                                      <p:tavLst>
                                        <p:tav tm="0">
                                          <p:val>
                                            <p:strVal val="ppt_y"/>
                                          </p:val>
                                        </p:tav>
                                        <p:tav tm="100000">
                                          <p:val>
                                            <p:strVal val="0-ppt_h/2"/>
                                          </p:val>
                                        </p:tav>
                                      </p:tavLst>
                                    </p:anim>
                                    <p:set>
                                      <p:cBhvr>
                                        <p:cTn id="58" dur="1" fill="hold">
                                          <p:stCondLst>
                                            <p:cond delay="499"/>
                                          </p:stCondLst>
                                        </p:cTn>
                                        <p:tgtEl>
                                          <p:spTgt spid="14"/>
                                        </p:tgtEl>
                                        <p:attrNameLst>
                                          <p:attrName>style.visibility</p:attrName>
                                        </p:attrNameLst>
                                      </p:cBhvr>
                                      <p:to>
                                        <p:strVal val="hidden"/>
                                      </p:to>
                                    </p:set>
                                  </p:childTnLst>
                                </p:cTn>
                              </p:par>
                              <p:par>
                                <p:cTn id="59" presetID="2" presetClass="exit" presetSubtype="3" fill="hold" grpId="0" nodeType="with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1+ppt_w/2"/>
                                          </p:val>
                                        </p:tav>
                                      </p:tavLst>
                                    </p:anim>
                                    <p:anim calcmode="lin" valueType="num">
                                      <p:cBhvr additive="base">
                                        <p:cTn id="61" dur="500"/>
                                        <p:tgtEl>
                                          <p:spTgt spid="16"/>
                                        </p:tgtEl>
                                        <p:attrNameLst>
                                          <p:attrName>ppt_y</p:attrName>
                                        </p:attrNameLst>
                                      </p:cBhvr>
                                      <p:tavLst>
                                        <p:tav tm="0">
                                          <p:val>
                                            <p:strVal val="ppt_y"/>
                                          </p:val>
                                        </p:tav>
                                        <p:tav tm="100000">
                                          <p:val>
                                            <p:strVal val="0-ppt_h/2"/>
                                          </p:val>
                                        </p:tav>
                                      </p:tavLst>
                                    </p:anim>
                                    <p:set>
                                      <p:cBhvr>
                                        <p:cTn id="62" dur="1" fill="hold">
                                          <p:stCondLst>
                                            <p:cond delay="499"/>
                                          </p:stCondLst>
                                        </p:cTn>
                                        <p:tgtEl>
                                          <p:spTgt spid="16"/>
                                        </p:tgtEl>
                                        <p:attrNameLst>
                                          <p:attrName>style.visibility</p:attrName>
                                        </p:attrNameLst>
                                      </p:cBhvr>
                                      <p:to>
                                        <p:strVal val="hidden"/>
                                      </p:to>
                                    </p:set>
                                  </p:childTnLst>
                                </p:cTn>
                              </p:par>
                              <p:par>
                                <p:cTn id="63" presetID="2" presetClass="exit" presetSubtype="3" fill="hold" grpId="0" nodeType="withEffect">
                                  <p:stCondLst>
                                    <p:cond delay="0"/>
                                  </p:stCondLst>
                                  <p:childTnLst>
                                    <p:anim calcmode="lin" valueType="num">
                                      <p:cBhvr additive="base">
                                        <p:cTn id="64" dur="500"/>
                                        <p:tgtEl>
                                          <p:spTgt spid="15"/>
                                        </p:tgtEl>
                                        <p:attrNameLst>
                                          <p:attrName>ppt_x</p:attrName>
                                        </p:attrNameLst>
                                      </p:cBhvr>
                                      <p:tavLst>
                                        <p:tav tm="0">
                                          <p:val>
                                            <p:strVal val="ppt_x"/>
                                          </p:val>
                                        </p:tav>
                                        <p:tav tm="100000">
                                          <p:val>
                                            <p:strVal val="1+ppt_w/2"/>
                                          </p:val>
                                        </p:tav>
                                      </p:tavLst>
                                    </p:anim>
                                    <p:anim calcmode="lin" valueType="num">
                                      <p:cBhvr additive="base">
                                        <p:cTn id="65" dur="500"/>
                                        <p:tgtEl>
                                          <p:spTgt spid="15"/>
                                        </p:tgtEl>
                                        <p:attrNameLst>
                                          <p:attrName>ppt_y</p:attrName>
                                        </p:attrNameLst>
                                      </p:cBhvr>
                                      <p:tavLst>
                                        <p:tav tm="0">
                                          <p:val>
                                            <p:strVal val="ppt_y"/>
                                          </p:val>
                                        </p:tav>
                                        <p:tav tm="100000">
                                          <p:val>
                                            <p:strVal val="0-ppt_h/2"/>
                                          </p:val>
                                        </p:tav>
                                      </p:tavLst>
                                    </p:anim>
                                    <p:set>
                                      <p:cBhvr>
                                        <p:cTn id="66" dur="1" fill="hold">
                                          <p:stCondLst>
                                            <p:cond delay="499"/>
                                          </p:stCondLst>
                                        </p:cTn>
                                        <p:tgtEl>
                                          <p:spTgt spid="15"/>
                                        </p:tgtEl>
                                        <p:attrNameLst>
                                          <p:attrName>style.visibility</p:attrName>
                                        </p:attrNameLst>
                                      </p:cBhvr>
                                      <p:to>
                                        <p:strVal val="hidden"/>
                                      </p:to>
                                    </p:set>
                                  </p:childTnLst>
                                </p:cTn>
                              </p:par>
                              <p:par>
                                <p:cTn id="67" presetID="2" presetClass="exit" presetSubtype="3" fill="hold" grpId="0" nodeType="withEffect">
                                  <p:stCondLst>
                                    <p:cond delay="0"/>
                                  </p:stCondLst>
                                  <p:childTnLst>
                                    <p:anim calcmode="lin" valueType="num">
                                      <p:cBhvr additive="base">
                                        <p:cTn id="68" dur="500"/>
                                        <p:tgtEl>
                                          <p:spTgt spid="18"/>
                                        </p:tgtEl>
                                        <p:attrNameLst>
                                          <p:attrName>ppt_x</p:attrName>
                                        </p:attrNameLst>
                                      </p:cBhvr>
                                      <p:tavLst>
                                        <p:tav tm="0">
                                          <p:val>
                                            <p:strVal val="ppt_x"/>
                                          </p:val>
                                        </p:tav>
                                        <p:tav tm="100000">
                                          <p:val>
                                            <p:strVal val="1+ppt_w/2"/>
                                          </p:val>
                                        </p:tav>
                                      </p:tavLst>
                                    </p:anim>
                                    <p:anim calcmode="lin" valueType="num">
                                      <p:cBhvr additive="base">
                                        <p:cTn id="69" dur="500"/>
                                        <p:tgtEl>
                                          <p:spTgt spid="18"/>
                                        </p:tgtEl>
                                        <p:attrNameLst>
                                          <p:attrName>ppt_y</p:attrName>
                                        </p:attrNameLst>
                                      </p:cBhvr>
                                      <p:tavLst>
                                        <p:tav tm="0">
                                          <p:val>
                                            <p:strVal val="ppt_y"/>
                                          </p:val>
                                        </p:tav>
                                        <p:tav tm="100000">
                                          <p:val>
                                            <p:strVal val="0-ppt_h/2"/>
                                          </p:val>
                                        </p:tav>
                                      </p:tavLst>
                                    </p:anim>
                                    <p:set>
                                      <p:cBhvr>
                                        <p:cTn id="70" dur="1" fill="hold">
                                          <p:stCondLst>
                                            <p:cond delay="4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1"/>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2.15"/>
  <p:tag name="AS_TITLE" val="Aspose.Slides for .NET 2.0"/>
  <p:tag name="AS_VERSION" val="17.12.1"/>
</p:tagLst>
</file>

<file path=ppt/theme/theme1.xml><?xml version="1.0" encoding="utf-8"?>
<a:theme xmlns:a="http://schemas.openxmlformats.org/drawingml/2006/main" name="Callouts/Quotes">
  <a:themeElements>
    <a:clrScheme name="Davis Polk  7">
      <a:dk1>
        <a:srgbClr val="000000"/>
      </a:dk1>
      <a:lt1>
        <a:srgbClr val="FFFFFF"/>
      </a:lt1>
      <a:dk2>
        <a:srgbClr val="7A797F"/>
      </a:dk2>
      <a:lt2>
        <a:srgbClr val="D6D5DB"/>
      </a:lt2>
      <a:accent1>
        <a:srgbClr val="140BE3"/>
      </a:accent1>
      <a:accent2>
        <a:srgbClr val="0592FF"/>
      </a:accent2>
      <a:accent3>
        <a:srgbClr val="99D6FF"/>
      </a:accent3>
      <a:accent4>
        <a:srgbClr val="060080"/>
      </a:accent4>
      <a:accent5>
        <a:srgbClr val="4EEAEE"/>
      </a:accent5>
      <a:accent6>
        <a:srgbClr val="02CFA3"/>
      </a:accent6>
      <a:hlink>
        <a:srgbClr val="0592FF"/>
      </a:hlink>
      <a:folHlink>
        <a:srgbClr val="02CFA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pptx" id="{CE6990E8-F2D5-44A4-A646-1E9DA486A908}" vid="{B4FF6F27-E54F-420C-81E5-3DD897F7559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Davis Polk">
      <a:dk1>
        <a:srgbClr val="000000"/>
      </a:dk1>
      <a:lt1>
        <a:srgbClr val="FFFFFF"/>
      </a:lt1>
      <a:dk2>
        <a:srgbClr val="7A797F"/>
      </a:dk2>
      <a:lt2>
        <a:srgbClr val="D6D5DB"/>
      </a:lt2>
      <a:accent1>
        <a:srgbClr val="140BE3"/>
      </a:accent1>
      <a:accent2>
        <a:srgbClr val="0592FF"/>
      </a:accent2>
      <a:accent3>
        <a:srgbClr val="99D6FF"/>
      </a:accent3>
      <a:accent4>
        <a:srgbClr val="060080"/>
      </a:accent4>
      <a:accent5>
        <a:srgbClr val="4EEAEE"/>
      </a:accent5>
      <a:accent6>
        <a:srgbClr val="02CFA3"/>
      </a:accent6>
      <a:hlink>
        <a:srgbClr val="140BE3"/>
      </a:hlink>
      <a:folHlink>
        <a:srgbClr val="02CFA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pptx" id="{CE6990E8-F2D5-44A4-A646-1E9DA486A908}" vid="{406CCB62-8C2A-45C0-82C0-9796FA651661}"/>
    </a:ext>
  </a:extLst>
</a:theme>
</file>

<file path=ppt/theme/theme3.xml><?xml version="1.0" encoding="utf-8"?>
<a:theme xmlns:a="http://schemas.openxmlformats.org/drawingml/2006/main" name="Covers/Dividers/Appendices">
  <a:themeElements>
    <a:clrScheme name="Davis Polk  7">
      <a:dk1>
        <a:srgbClr val="000000"/>
      </a:dk1>
      <a:lt1>
        <a:srgbClr val="FFFFFF"/>
      </a:lt1>
      <a:dk2>
        <a:srgbClr val="7A797F"/>
      </a:dk2>
      <a:lt2>
        <a:srgbClr val="D6D5DB"/>
      </a:lt2>
      <a:accent1>
        <a:srgbClr val="140BE3"/>
      </a:accent1>
      <a:accent2>
        <a:srgbClr val="0592FF"/>
      </a:accent2>
      <a:accent3>
        <a:srgbClr val="99D6FF"/>
      </a:accent3>
      <a:accent4>
        <a:srgbClr val="060080"/>
      </a:accent4>
      <a:accent5>
        <a:srgbClr val="4EEAEE"/>
      </a:accent5>
      <a:accent6>
        <a:srgbClr val="02CFA3"/>
      </a:accent6>
      <a:hlink>
        <a:srgbClr val="0592FF"/>
      </a:hlink>
      <a:folHlink>
        <a:srgbClr val="02CFA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pptx" id="{CE6990E8-F2D5-44A4-A646-1E9DA486A908}" vid="{199633BE-D29A-424D-8403-AD8A50D124E0}"/>
    </a:ext>
  </a:extLst>
</a:theme>
</file>

<file path=ppt/theme/theme4.xml><?xml version="1.0" encoding="utf-8"?>
<a:theme xmlns:a="http://schemas.openxmlformats.org/drawingml/2006/main" name="Bios">
  <a:themeElements>
    <a:clrScheme name="Custom 14">
      <a:dk1>
        <a:srgbClr val="000000"/>
      </a:dk1>
      <a:lt1>
        <a:srgbClr val="FFFFFF"/>
      </a:lt1>
      <a:dk2>
        <a:srgbClr val="7A797F"/>
      </a:dk2>
      <a:lt2>
        <a:srgbClr val="D6D5DB"/>
      </a:lt2>
      <a:accent1>
        <a:srgbClr val="140BE3"/>
      </a:accent1>
      <a:accent2>
        <a:srgbClr val="0592FF"/>
      </a:accent2>
      <a:accent3>
        <a:srgbClr val="99D6FF"/>
      </a:accent3>
      <a:accent4>
        <a:srgbClr val="060080"/>
      </a:accent4>
      <a:accent5>
        <a:srgbClr val="4EEAEE"/>
      </a:accent5>
      <a:accent6>
        <a:srgbClr val="02CFA3"/>
      </a:accent6>
      <a:hlink>
        <a:srgbClr val="140BE3"/>
      </a:hlink>
      <a:folHlink>
        <a:srgbClr val="02CFA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pptx" id="{CE6990E8-F2D5-44A4-A646-1E9DA486A908}" vid="{ECBEDEB8-DB6C-4E64-8525-8064EF6F847B}"/>
    </a:ext>
  </a:extLst>
</a:theme>
</file>

<file path=ppt/theme/theme5.xml><?xml version="1.0" encoding="utf-8"?>
<a:theme xmlns:a="http://schemas.openxmlformats.org/drawingml/2006/main" name="1_Content">
  <a:themeElements>
    <a:clrScheme name="Davis Polk">
      <a:dk1>
        <a:srgbClr val="000000"/>
      </a:dk1>
      <a:lt1>
        <a:srgbClr val="FFFFFF"/>
      </a:lt1>
      <a:dk2>
        <a:srgbClr val="7A797F"/>
      </a:dk2>
      <a:lt2>
        <a:srgbClr val="D6D5DB"/>
      </a:lt2>
      <a:accent1>
        <a:srgbClr val="140BE3"/>
      </a:accent1>
      <a:accent2>
        <a:srgbClr val="0592FF"/>
      </a:accent2>
      <a:accent3>
        <a:srgbClr val="99D6FF"/>
      </a:accent3>
      <a:accent4>
        <a:srgbClr val="060080"/>
      </a:accent4>
      <a:accent5>
        <a:srgbClr val="4EEAEE"/>
      </a:accent5>
      <a:accent6>
        <a:srgbClr val="02CFA3"/>
      </a:accent6>
      <a:hlink>
        <a:srgbClr val="140BE3"/>
      </a:hlink>
      <a:folHlink>
        <a:srgbClr val="02CFA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sources.pptx" id="{3FCF54E2-DAD4-4453-9062-EBC27278DF01}" vid="{C3FD7E4B-CD02-4B36-A296-347908EE9FB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troduction">
  <a:themeElements>
    <a:clrScheme name="LSE Colour Palette">
      <a:dk1>
        <a:srgbClr val="000000"/>
      </a:dk1>
      <a:lt1>
        <a:srgbClr val="FFFFFF"/>
      </a:lt1>
      <a:dk2>
        <a:srgbClr val="A3AAAE"/>
      </a:dk2>
      <a:lt2>
        <a:srgbClr val="D0D3D3"/>
      </a:lt2>
      <a:accent1>
        <a:srgbClr val="F33030"/>
      </a:accent1>
      <a:accent2>
        <a:srgbClr val="5B325F"/>
      </a:accent2>
      <a:accent3>
        <a:srgbClr val="6BABE5"/>
      </a:accent3>
      <a:accent4>
        <a:srgbClr val="FFCE00"/>
      </a:accent4>
      <a:accent5>
        <a:srgbClr val="009383"/>
      </a:accent5>
      <a:accent6>
        <a:srgbClr val="70AD47"/>
      </a:accent6>
      <a:hlink>
        <a:srgbClr val="5B325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räsentation LS Hall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Template>
  <TotalTime>1</TotalTime>
  <Words>4060</Words>
  <Application>Microsoft Office PowerPoint</Application>
  <PresentationFormat>Widescreen</PresentationFormat>
  <Paragraphs>706</Paragraphs>
  <Slides>58</Slides>
  <Notes>4</Notes>
  <HiddenSlides>8</HiddenSlides>
  <MMClips>0</MMClips>
  <ScaleCrop>false</ScaleCrop>
  <HeadingPairs>
    <vt:vector size="4" baseType="variant">
      <vt:variant>
        <vt:lpstr>Theme</vt:lpstr>
      </vt:variant>
      <vt:variant>
        <vt:i4>9</vt:i4>
      </vt:variant>
      <vt:variant>
        <vt:lpstr>Slide Titles</vt:lpstr>
      </vt:variant>
      <vt:variant>
        <vt:i4>58</vt:i4>
      </vt:variant>
    </vt:vector>
  </HeadingPairs>
  <TitlesOfParts>
    <vt:vector size="67" baseType="lpstr">
      <vt:lpstr>Callouts/Quotes</vt:lpstr>
      <vt:lpstr>Content</vt:lpstr>
      <vt:lpstr>Covers/Dividers/Appendices</vt:lpstr>
      <vt:lpstr>Bios</vt:lpstr>
      <vt:lpstr>1_Content</vt:lpstr>
      <vt:lpstr>Office Theme</vt:lpstr>
      <vt:lpstr>Introduction</vt:lpstr>
      <vt:lpstr>Präsentation LS Halle</vt:lpstr>
      <vt:lpstr>1_Office Theme</vt:lpstr>
      <vt:lpstr>INTERNATIONAL INSOLVENCY INSTITUTE 23rd Annual Conference Amsterdam, The Netherlands</vt:lpstr>
      <vt:lpstr>Panelists</vt:lpstr>
      <vt:lpstr>Panel Overview:  Lien Valuation and Treatment </vt:lpstr>
      <vt:lpstr>Panel Overview (cont.) </vt:lpstr>
      <vt:lpstr>Panel Overview (cont.)</vt:lpstr>
      <vt:lpstr>Lien Valuation in Rescue: A US Perspective</vt:lpstr>
      <vt:lpstr>The Fundamental Question:  Can you “lien” reorganization surplus in rescue?</vt:lpstr>
      <vt:lpstr>The simple world of Chapter 7</vt:lpstr>
      <vt:lpstr> Lien valuation in liquidation: Easy</vt:lpstr>
      <vt:lpstr>Pari Passu/Pro Rata Distribution</vt:lpstr>
      <vt:lpstr>Rescue – Never easy</vt:lpstr>
      <vt:lpstr>Rescue – Especially for retained and/or commingled assets</vt:lpstr>
      <vt:lpstr>US Perspective: </vt:lpstr>
      <vt:lpstr>Liens -- The Allowed Secured Claim</vt:lpstr>
      <vt:lpstr>The Allowed Secured Claim Determines the Cramdown  Entitlement</vt:lpstr>
      <vt:lpstr>Is it possible to obtain a lien on the “enterprise value?”</vt:lpstr>
      <vt:lpstr>Liens -- The Allowed Secured Claim</vt:lpstr>
      <vt:lpstr>“[C]laim of a creditor secured by a lien on property…”</vt:lpstr>
      <vt:lpstr>Does Article 9 fill all the gaps? </vt:lpstr>
      <vt:lpstr>The Limits of State Law Rights</vt:lpstr>
      <vt:lpstr>Lien does not likely extend to the “going concern” or ”enterprise” value</vt:lpstr>
      <vt:lpstr>Going concern value not realizable outside of bankruptcy </vt:lpstr>
      <vt:lpstr>Can you take a lien on the business’s future cash flow? </vt:lpstr>
      <vt:lpstr>The pool of collateral is determined on the petition date (Section 552) </vt:lpstr>
      <vt:lpstr>Liens -- The Allowed Secured Claim</vt:lpstr>
      <vt:lpstr>When do you measure the value of the allowed secured claim? </vt:lpstr>
      <vt:lpstr>Cram Down Entitlement – Allowed Secured Claim</vt:lpstr>
      <vt:lpstr>Compare: Two Competing US Approaches</vt:lpstr>
      <vt:lpstr>Entitlement Baseline:</vt:lpstr>
      <vt:lpstr>Entitlement Baselines: Realizable Priority</vt:lpstr>
      <vt:lpstr>Problem:  Absolute Priority</vt:lpstr>
      <vt:lpstr>Problem:  Relative Priority (Baird/Casey)</vt:lpstr>
      <vt:lpstr>Problem:  Relative Priority (EU)</vt:lpstr>
      <vt:lpstr>Realizable Value – Silos</vt:lpstr>
      <vt:lpstr>III Valuation Panel</vt:lpstr>
      <vt:lpstr>Introduction</vt:lpstr>
      <vt:lpstr>Going concern sale</vt:lpstr>
      <vt:lpstr>Going Concern Sale</vt:lpstr>
      <vt:lpstr>Going Concern Sale</vt:lpstr>
      <vt:lpstr>Going Concern Sale</vt:lpstr>
      <vt:lpstr>RESTRUCTURING</vt:lpstr>
      <vt:lpstr>Restructuring</vt:lpstr>
      <vt:lpstr>Restructuring</vt:lpstr>
      <vt:lpstr>Restructuring</vt:lpstr>
      <vt:lpstr>Restructuring</vt:lpstr>
      <vt:lpstr>Restructuring</vt:lpstr>
      <vt:lpstr>Restructuring</vt:lpstr>
      <vt:lpstr>References</vt:lpstr>
      <vt:lpstr> Lien Valuation in Rescue: EU Perspective </vt:lpstr>
      <vt:lpstr>Security Rights on “Good Will”</vt:lpstr>
      <vt:lpstr>The ‘Best Interest of Creditors’ Test</vt:lpstr>
      <vt:lpstr>Secured Credit and the restructuring bargain</vt:lpstr>
      <vt:lpstr>   Elsewhere in the Galaxy:  A Parallel Universe Take on Valuation</vt:lpstr>
      <vt:lpstr>Imagine a World Where There Is No ...</vt:lpstr>
      <vt:lpstr>Creditor Options –  Are We All Comparatists Now?</vt:lpstr>
      <vt:lpstr>What’s New?  1982 2000  2023</vt:lpstr>
      <vt:lpstr>What’s New?  1982 2000  2023</vt:lpstr>
      <vt:lpstr>... And So What?</vt:lpstr>
    </vt:vector>
  </TitlesOfParts>
  <Company>Davis Polk and Wardwell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INSOLVENCY INSTITUTE 23rd Annual Conference June 10-11, 2023 Amsterdam, The Netherlands</dc:title>
  <dc:creator>Kelly DiMeo</dc:creator>
  <cp:lastModifiedBy>Donald S. Bernstein</cp:lastModifiedBy>
  <cp:revision>42</cp:revision>
  <cp:lastPrinted>2023-05-31T16:37:28Z</cp:lastPrinted>
  <dcterms:created xsi:type="dcterms:W3CDTF">2023-05-31T14:02:51Z</dcterms:created>
  <dcterms:modified xsi:type="dcterms:W3CDTF">2023-06-11T01:23:09Z</dcterms:modified>
</cp:coreProperties>
</file>